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3" r:id="rId5"/>
    <p:sldId id="275" r:id="rId6"/>
    <p:sldId id="277" r:id="rId7"/>
    <p:sldId id="280" r:id="rId8"/>
    <p:sldId id="281" r:id="rId9"/>
    <p:sldId id="282" r:id="rId10"/>
    <p:sldId id="279" r:id="rId11"/>
    <p:sldId id="283" r:id="rId12"/>
    <p:sldId id="276" r:id="rId13"/>
    <p:sldId id="278" r:id="rId14"/>
    <p:sldId id="290" r:id="rId15"/>
    <p:sldId id="274" r:id="rId1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EB2"/>
    <a:srgbClr val="753F2D"/>
    <a:srgbClr val="5E3324"/>
    <a:srgbClr val="8A4C34"/>
    <a:srgbClr val="815550"/>
    <a:srgbClr val="A3573E"/>
    <a:srgbClr val="E7E6E6"/>
    <a:srgbClr val="C28D6D"/>
    <a:srgbClr val="D2986F"/>
    <a:srgbClr val="33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2"/>
    <p:restoredTop sz="96327"/>
  </p:normalViewPr>
  <p:slideViewPr>
    <p:cSldViewPr snapToGrid="0">
      <p:cViewPr>
        <p:scale>
          <a:sx n="100" d="100"/>
          <a:sy n="100" d="100"/>
        </p:scale>
        <p:origin x="-845" y="58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AI SHAO EN#" userId="706ed722-eed8-4790-b41d-e654835b4e62" providerId="ADAL" clId="{03E37C48-E9FA-4ADB-952B-CE7E71CB37CD}"/>
    <pc:docChg chg="undo custSel addSld delSld modSld sldOrd">
      <pc:chgData name="#CHAI SHAO EN#" userId="706ed722-eed8-4790-b41d-e654835b4e62" providerId="ADAL" clId="{03E37C48-E9FA-4ADB-952B-CE7E71CB37CD}" dt="2026-02-06T09:52:44.445" v="626" actId="1076"/>
      <pc:docMkLst>
        <pc:docMk/>
      </pc:docMkLst>
      <pc:sldChg chg="modSp mod">
        <pc:chgData name="#CHAI SHAO EN#" userId="706ed722-eed8-4790-b41d-e654835b4e62" providerId="ADAL" clId="{03E37C48-E9FA-4ADB-952B-CE7E71CB37CD}" dt="2026-02-06T09:52:22.988" v="617" actId="27636"/>
        <pc:sldMkLst>
          <pc:docMk/>
          <pc:sldMk cId="2863103940" sldId="273"/>
        </pc:sldMkLst>
        <pc:spChg chg="mod">
          <ac:chgData name="#CHAI SHAO EN#" userId="706ed722-eed8-4790-b41d-e654835b4e62" providerId="ADAL" clId="{03E37C48-E9FA-4ADB-952B-CE7E71CB37CD}" dt="2026-02-06T09:13:46.600" v="342" actId="1076"/>
          <ac:spMkLst>
            <pc:docMk/>
            <pc:sldMk cId="2863103940" sldId="273"/>
            <ac:spMk id="11" creationId="{EF3A7BFE-9123-98C4-791C-9A3FE773CF97}"/>
          </ac:spMkLst>
        </pc:spChg>
        <pc:spChg chg="mod">
          <ac:chgData name="#CHAI SHAO EN#" userId="706ed722-eed8-4790-b41d-e654835b4e62" providerId="ADAL" clId="{03E37C48-E9FA-4ADB-952B-CE7E71CB37CD}" dt="2026-02-06T09:52:22.988" v="617" actId="27636"/>
          <ac:spMkLst>
            <pc:docMk/>
            <pc:sldMk cId="2863103940" sldId="273"/>
            <ac:spMk id="24" creationId="{04B07C7A-8E1D-7BF7-31C8-5C68C6D2F9CF}"/>
          </ac:spMkLst>
        </pc:spChg>
      </pc:sldChg>
      <pc:sldChg chg="addSp delSp modSp mod">
        <pc:chgData name="#CHAI SHAO EN#" userId="706ed722-eed8-4790-b41d-e654835b4e62" providerId="ADAL" clId="{03E37C48-E9FA-4ADB-952B-CE7E71CB37CD}" dt="2026-02-06T07:22:14.931" v="231" actId="478"/>
        <pc:sldMkLst>
          <pc:docMk/>
          <pc:sldMk cId="226236345" sldId="274"/>
        </pc:sldMkLst>
        <pc:spChg chg="del">
          <ac:chgData name="#CHAI SHAO EN#" userId="706ed722-eed8-4790-b41d-e654835b4e62" providerId="ADAL" clId="{03E37C48-E9FA-4ADB-952B-CE7E71CB37CD}" dt="2026-02-06T07:22:12.460" v="230" actId="478"/>
          <ac:spMkLst>
            <pc:docMk/>
            <pc:sldMk cId="226236345" sldId="274"/>
            <ac:spMk id="3" creationId="{33FB47C1-128E-60DF-5281-30C3EFCAB395}"/>
          </ac:spMkLst>
        </pc:spChg>
        <pc:spChg chg="add del mod">
          <ac:chgData name="#CHAI SHAO EN#" userId="706ed722-eed8-4790-b41d-e654835b4e62" providerId="ADAL" clId="{03E37C48-E9FA-4ADB-952B-CE7E71CB37CD}" dt="2026-02-06T07:22:14.931" v="231" actId="478"/>
          <ac:spMkLst>
            <pc:docMk/>
            <pc:sldMk cId="226236345" sldId="274"/>
            <ac:spMk id="5" creationId="{7EB1EAA0-3203-6F30-975C-1524C444B9EB}"/>
          </ac:spMkLst>
        </pc:spChg>
      </pc:sldChg>
      <pc:sldChg chg="modSp mod">
        <pc:chgData name="#CHAI SHAO EN#" userId="706ed722-eed8-4790-b41d-e654835b4e62" providerId="ADAL" clId="{03E37C48-E9FA-4ADB-952B-CE7E71CB37CD}" dt="2026-02-06T09:52:44.445" v="626" actId="1076"/>
        <pc:sldMkLst>
          <pc:docMk/>
          <pc:sldMk cId="3551793469" sldId="275"/>
        </pc:sldMkLst>
        <pc:spChg chg="mod">
          <ac:chgData name="#CHAI SHAO EN#" userId="706ed722-eed8-4790-b41d-e654835b4e62" providerId="ADAL" clId="{03E37C48-E9FA-4ADB-952B-CE7E71CB37CD}" dt="2026-02-06T09:52:41.204" v="625" actId="1076"/>
          <ac:spMkLst>
            <pc:docMk/>
            <pc:sldMk cId="3551793469" sldId="275"/>
            <ac:spMk id="2" creationId="{4379103A-7E0F-A503-491C-874CA2A16BC0}"/>
          </ac:spMkLst>
        </pc:spChg>
        <pc:spChg chg="mod">
          <ac:chgData name="#CHAI SHAO EN#" userId="706ed722-eed8-4790-b41d-e654835b4e62" providerId="ADAL" clId="{03E37C48-E9FA-4ADB-952B-CE7E71CB37CD}" dt="2026-02-06T09:52:44.445" v="626" actId="1076"/>
          <ac:spMkLst>
            <pc:docMk/>
            <pc:sldMk cId="3551793469" sldId="275"/>
            <ac:spMk id="5" creationId="{DA7A49E4-DCE3-62DE-B6D1-539EBFFFE689}"/>
          </ac:spMkLst>
        </pc:spChg>
      </pc:sldChg>
      <pc:sldChg chg="addSp delSp modSp mod">
        <pc:chgData name="#CHAI SHAO EN#" userId="706ed722-eed8-4790-b41d-e654835b4e62" providerId="ADAL" clId="{03E37C48-E9FA-4ADB-952B-CE7E71CB37CD}" dt="2026-02-06T09:32:34.906" v="529" actId="1076"/>
        <pc:sldMkLst>
          <pc:docMk/>
          <pc:sldMk cId="3274647172" sldId="276"/>
        </pc:sldMkLst>
        <pc:spChg chg="mod">
          <ac:chgData name="#CHAI SHAO EN#" userId="706ed722-eed8-4790-b41d-e654835b4e62" providerId="ADAL" clId="{03E37C48-E9FA-4ADB-952B-CE7E71CB37CD}" dt="2026-02-06T09:31:13.773" v="511" actId="1076"/>
          <ac:spMkLst>
            <pc:docMk/>
            <pc:sldMk cId="3274647172" sldId="276"/>
            <ac:spMk id="2" creationId="{A0A65C01-2837-2D71-254F-BAEEC669F389}"/>
          </ac:spMkLst>
        </pc:spChg>
        <pc:spChg chg="del mod">
          <ac:chgData name="#CHAI SHAO EN#" userId="706ed722-eed8-4790-b41d-e654835b4e62" providerId="ADAL" clId="{03E37C48-E9FA-4ADB-952B-CE7E71CB37CD}" dt="2026-02-06T09:31:21.392" v="512" actId="478"/>
          <ac:spMkLst>
            <pc:docMk/>
            <pc:sldMk cId="3274647172" sldId="276"/>
            <ac:spMk id="3" creationId="{3C23C4BE-E1DD-7EED-DB71-4D5F3B63E693}"/>
          </ac:spMkLst>
        </pc:spChg>
        <pc:spChg chg="del">
          <ac:chgData name="#CHAI SHAO EN#" userId="706ed722-eed8-4790-b41d-e654835b4e62" providerId="ADAL" clId="{03E37C48-E9FA-4ADB-952B-CE7E71CB37CD}" dt="2026-02-06T07:20:11.063" v="204" actId="478"/>
          <ac:spMkLst>
            <pc:docMk/>
            <pc:sldMk cId="3274647172" sldId="276"/>
            <ac:spMk id="4" creationId="{A4168C84-B182-4E7D-56FB-01EE4B11DC8B}"/>
          </ac:spMkLst>
        </pc:spChg>
        <pc:spChg chg="mod">
          <ac:chgData name="#CHAI SHAO EN#" userId="706ed722-eed8-4790-b41d-e654835b4e62" providerId="ADAL" clId="{03E37C48-E9FA-4ADB-952B-CE7E71CB37CD}" dt="2026-02-06T09:31:58.586" v="521" actId="1076"/>
          <ac:spMkLst>
            <pc:docMk/>
            <pc:sldMk cId="3274647172" sldId="276"/>
            <ac:spMk id="5" creationId="{43DF41ED-5729-1B31-0C04-21385523D7E1}"/>
          </ac:spMkLst>
        </pc:spChg>
        <pc:spChg chg="mod">
          <ac:chgData name="#CHAI SHAO EN#" userId="706ed722-eed8-4790-b41d-e654835b4e62" providerId="ADAL" clId="{03E37C48-E9FA-4ADB-952B-CE7E71CB37CD}" dt="2026-02-06T09:32:34.906" v="529" actId="1076"/>
          <ac:spMkLst>
            <pc:docMk/>
            <pc:sldMk cId="3274647172" sldId="276"/>
            <ac:spMk id="6" creationId="{D180BD75-0796-C71E-07C4-224B63C0CEEF}"/>
          </ac:spMkLst>
        </pc:spChg>
        <pc:spChg chg="add del mod">
          <ac:chgData name="#CHAI SHAO EN#" userId="706ed722-eed8-4790-b41d-e654835b4e62" providerId="ADAL" clId="{03E37C48-E9FA-4ADB-952B-CE7E71CB37CD}" dt="2026-02-06T09:31:25.005" v="513" actId="478"/>
          <ac:spMkLst>
            <pc:docMk/>
            <pc:sldMk cId="3274647172" sldId="276"/>
            <ac:spMk id="7" creationId="{9D00CC7D-7FA9-167E-4709-F7B4CCCC61CD}"/>
          </ac:spMkLst>
        </pc:spChg>
        <pc:spChg chg="add del mod">
          <ac:chgData name="#CHAI SHAO EN#" userId="706ed722-eed8-4790-b41d-e654835b4e62" providerId="ADAL" clId="{03E37C48-E9FA-4ADB-952B-CE7E71CB37CD}" dt="2026-02-06T07:20:13.393" v="205" actId="478"/>
          <ac:spMkLst>
            <pc:docMk/>
            <pc:sldMk cId="3274647172" sldId="276"/>
            <ac:spMk id="8" creationId="{1C0BF790-7901-D4E1-F4F3-73305FCEF89F}"/>
          </ac:spMkLst>
        </pc:spChg>
        <pc:spChg chg="add del">
          <ac:chgData name="#CHAI SHAO EN#" userId="706ed722-eed8-4790-b41d-e654835b4e62" providerId="ADAL" clId="{03E37C48-E9FA-4ADB-952B-CE7E71CB37CD}" dt="2026-02-06T09:31:37.243" v="516" actId="22"/>
          <ac:spMkLst>
            <pc:docMk/>
            <pc:sldMk cId="3274647172" sldId="276"/>
            <ac:spMk id="10" creationId="{79C60C38-0B58-F53E-9D9A-91AC7FC740B6}"/>
          </ac:spMkLst>
        </pc:spChg>
      </pc:sldChg>
      <pc:sldChg chg="addSp delSp modSp mod">
        <pc:chgData name="#CHAI SHAO EN#" userId="706ed722-eed8-4790-b41d-e654835b4e62" providerId="ADAL" clId="{03E37C48-E9FA-4ADB-952B-CE7E71CB37CD}" dt="2026-02-06T09:17:56.518" v="371" actId="113"/>
        <pc:sldMkLst>
          <pc:docMk/>
          <pc:sldMk cId="3979194062" sldId="277"/>
        </pc:sldMkLst>
        <pc:spChg chg="mod">
          <ac:chgData name="#CHAI SHAO EN#" userId="706ed722-eed8-4790-b41d-e654835b4e62" providerId="ADAL" clId="{03E37C48-E9FA-4ADB-952B-CE7E71CB37CD}" dt="2026-02-06T09:14:43.577" v="345" actId="22"/>
          <ac:spMkLst>
            <pc:docMk/>
            <pc:sldMk cId="3979194062" sldId="277"/>
            <ac:spMk id="2" creationId="{A98BDE3D-CB39-03D2-545F-5283024761BD}"/>
          </ac:spMkLst>
        </pc:spChg>
        <pc:spChg chg="mod">
          <ac:chgData name="#CHAI SHAO EN#" userId="706ed722-eed8-4790-b41d-e654835b4e62" providerId="ADAL" clId="{03E37C48-E9FA-4ADB-952B-CE7E71CB37CD}" dt="2026-02-06T09:15:03.954" v="347" actId="14100"/>
          <ac:spMkLst>
            <pc:docMk/>
            <pc:sldMk cId="3979194062" sldId="277"/>
            <ac:spMk id="3" creationId="{F02F894F-23A1-85D4-2713-57D743F8086A}"/>
          </ac:spMkLst>
        </pc:spChg>
        <pc:spChg chg="del">
          <ac:chgData name="#CHAI SHAO EN#" userId="706ed722-eed8-4790-b41d-e654835b4e62" providerId="ADAL" clId="{03E37C48-E9FA-4ADB-952B-CE7E71CB37CD}" dt="2026-02-06T06:54:34.752" v="45" actId="478"/>
          <ac:spMkLst>
            <pc:docMk/>
            <pc:sldMk cId="3979194062" sldId="277"/>
            <ac:spMk id="4" creationId="{C0EF4D35-9BD6-00FC-A23D-DCE50F2F200E}"/>
          </ac:spMkLst>
        </pc:spChg>
        <pc:spChg chg="mod">
          <ac:chgData name="#CHAI SHAO EN#" userId="706ed722-eed8-4790-b41d-e654835b4e62" providerId="ADAL" clId="{03E37C48-E9FA-4ADB-952B-CE7E71CB37CD}" dt="2026-02-06T09:17:17.233" v="362" actId="20577"/>
          <ac:spMkLst>
            <pc:docMk/>
            <pc:sldMk cId="3979194062" sldId="277"/>
            <ac:spMk id="5" creationId="{51683C73-2637-AC0E-5A6B-47B6C6CB9E2A}"/>
          </ac:spMkLst>
        </pc:spChg>
        <pc:spChg chg="del mod">
          <ac:chgData name="#CHAI SHAO EN#" userId="706ed722-eed8-4790-b41d-e654835b4e62" providerId="ADAL" clId="{03E37C48-E9FA-4ADB-952B-CE7E71CB37CD}" dt="2026-02-06T07:11:07.459" v="105" actId="478"/>
          <ac:spMkLst>
            <pc:docMk/>
            <pc:sldMk cId="3979194062" sldId="277"/>
            <ac:spMk id="6" creationId="{846865D3-E9E5-FDDD-B091-FE6F9039C6EA}"/>
          </ac:spMkLst>
        </pc:spChg>
        <pc:spChg chg="add del mod">
          <ac:chgData name="#CHAI SHAO EN#" userId="706ed722-eed8-4790-b41d-e654835b4e62" providerId="ADAL" clId="{03E37C48-E9FA-4ADB-952B-CE7E71CB37CD}" dt="2026-02-06T06:54:37.914" v="46" actId="478"/>
          <ac:spMkLst>
            <pc:docMk/>
            <pc:sldMk cId="3979194062" sldId="277"/>
            <ac:spMk id="8" creationId="{C859B5AD-AFCF-AAC8-614B-C754FEAAFB3F}"/>
          </ac:spMkLst>
        </pc:spChg>
        <pc:spChg chg="add mod">
          <ac:chgData name="#CHAI SHAO EN#" userId="706ed722-eed8-4790-b41d-e654835b4e62" providerId="ADAL" clId="{03E37C48-E9FA-4ADB-952B-CE7E71CB37CD}" dt="2026-02-06T06:55:36.687" v="69" actId="21"/>
          <ac:spMkLst>
            <pc:docMk/>
            <pc:sldMk cId="3979194062" sldId="277"/>
            <ac:spMk id="10" creationId="{B1AAEAAF-CAC7-2F81-6B94-94203721C760}"/>
          </ac:spMkLst>
        </pc:spChg>
        <pc:spChg chg="add">
          <ac:chgData name="#CHAI SHAO EN#" userId="706ed722-eed8-4790-b41d-e654835b4e62" providerId="ADAL" clId="{03E37C48-E9FA-4ADB-952B-CE7E71CB37CD}" dt="2026-02-06T06:55:58.510" v="71" actId="22"/>
          <ac:spMkLst>
            <pc:docMk/>
            <pc:sldMk cId="3979194062" sldId="277"/>
            <ac:spMk id="15" creationId="{2F2F8404-6AA3-5F8C-AAF8-C6A0E2A4B6EB}"/>
          </ac:spMkLst>
        </pc:spChg>
        <pc:spChg chg="add del mod">
          <ac:chgData name="#CHAI SHAO EN#" userId="706ed722-eed8-4790-b41d-e654835b4e62" providerId="ADAL" clId="{03E37C48-E9FA-4ADB-952B-CE7E71CB37CD}" dt="2026-02-06T07:11:18.626" v="109" actId="478"/>
          <ac:spMkLst>
            <pc:docMk/>
            <pc:sldMk cId="3979194062" sldId="277"/>
            <ac:spMk id="17" creationId="{E1DC955D-2B9B-A000-89A8-EBDE289B962B}"/>
          </ac:spMkLst>
        </pc:spChg>
        <pc:spChg chg="add del mod">
          <ac:chgData name="#CHAI SHAO EN#" userId="706ed722-eed8-4790-b41d-e654835b4e62" providerId="ADAL" clId="{03E37C48-E9FA-4ADB-952B-CE7E71CB37CD}" dt="2026-02-06T07:11:12.230" v="107" actId="478"/>
          <ac:spMkLst>
            <pc:docMk/>
            <pc:sldMk cId="3979194062" sldId="277"/>
            <ac:spMk id="19" creationId="{4F467696-4C9C-DA04-B20B-2B1A6E277F38}"/>
          </ac:spMkLst>
        </pc:spChg>
        <pc:spChg chg="add del mod">
          <ac:chgData name="#CHAI SHAO EN#" userId="706ed722-eed8-4790-b41d-e654835b4e62" providerId="ADAL" clId="{03E37C48-E9FA-4ADB-952B-CE7E71CB37CD}" dt="2026-02-06T07:11:15.087" v="108" actId="478"/>
          <ac:spMkLst>
            <pc:docMk/>
            <pc:sldMk cId="3979194062" sldId="277"/>
            <ac:spMk id="21" creationId="{CAC32577-26DE-725D-7DD8-35D06A34D249}"/>
          </ac:spMkLst>
        </pc:spChg>
        <pc:spChg chg="add del mod">
          <ac:chgData name="#CHAI SHAO EN#" userId="706ed722-eed8-4790-b41d-e654835b4e62" providerId="ADAL" clId="{03E37C48-E9FA-4ADB-952B-CE7E71CB37CD}" dt="2026-02-06T07:13:00.969" v="126" actId="478"/>
          <ac:spMkLst>
            <pc:docMk/>
            <pc:sldMk cId="3979194062" sldId="277"/>
            <ac:spMk id="22" creationId="{47EFF8E6-491E-9AA9-6FCE-B50335BA7869}"/>
          </ac:spMkLst>
        </pc:spChg>
        <pc:spChg chg="add mod">
          <ac:chgData name="#CHAI SHAO EN#" userId="706ed722-eed8-4790-b41d-e654835b4e62" providerId="ADAL" clId="{03E37C48-E9FA-4ADB-952B-CE7E71CB37CD}" dt="2026-02-06T09:17:56.518" v="371" actId="113"/>
          <ac:spMkLst>
            <pc:docMk/>
            <pc:sldMk cId="3979194062" sldId="277"/>
            <ac:spMk id="24" creationId="{07AF4ADC-2649-92F9-EE1B-E02FC620696C}"/>
          </ac:spMkLst>
        </pc:spChg>
      </pc:sldChg>
      <pc:sldChg chg="addSp delSp modSp mod">
        <pc:chgData name="#CHAI SHAO EN#" userId="706ed722-eed8-4790-b41d-e654835b4e62" providerId="ADAL" clId="{03E37C48-E9FA-4ADB-952B-CE7E71CB37CD}" dt="2026-02-06T09:34:16.182" v="538" actId="1076"/>
        <pc:sldMkLst>
          <pc:docMk/>
          <pc:sldMk cId="73848494" sldId="278"/>
        </pc:sldMkLst>
        <pc:spChg chg="mod">
          <ac:chgData name="#CHAI SHAO EN#" userId="706ed722-eed8-4790-b41d-e654835b4e62" providerId="ADAL" clId="{03E37C48-E9FA-4ADB-952B-CE7E71CB37CD}" dt="2026-02-06T09:32:51.998" v="530" actId="22"/>
          <ac:spMkLst>
            <pc:docMk/>
            <pc:sldMk cId="73848494" sldId="278"/>
            <ac:spMk id="2" creationId="{A052E563-D2B2-A0AD-3574-E8C8FDCE3DAC}"/>
          </ac:spMkLst>
        </pc:spChg>
        <pc:spChg chg="del">
          <ac:chgData name="#CHAI SHAO EN#" userId="706ed722-eed8-4790-b41d-e654835b4e62" providerId="ADAL" clId="{03E37C48-E9FA-4ADB-952B-CE7E71CB37CD}" dt="2026-02-06T07:21:24.513" v="215" actId="478"/>
          <ac:spMkLst>
            <pc:docMk/>
            <pc:sldMk cId="73848494" sldId="278"/>
            <ac:spMk id="3" creationId="{0E2A819C-8720-05AC-589D-CCF280D381A0}"/>
          </ac:spMkLst>
        </pc:spChg>
        <pc:spChg chg="add mod">
          <ac:chgData name="#CHAI SHAO EN#" userId="706ed722-eed8-4790-b41d-e654835b4e62" providerId="ADAL" clId="{03E37C48-E9FA-4ADB-952B-CE7E71CB37CD}" dt="2026-02-06T09:33:56.811" v="536" actId="1076"/>
          <ac:spMkLst>
            <pc:docMk/>
            <pc:sldMk cId="73848494" sldId="278"/>
            <ac:spMk id="5" creationId="{928D08A3-008C-1974-0AED-281F20AB44C3}"/>
          </ac:spMkLst>
        </pc:spChg>
        <pc:spChg chg="add del mod">
          <ac:chgData name="#CHAI SHAO EN#" userId="706ed722-eed8-4790-b41d-e654835b4e62" providerId="ADAL" clId="{03E37C48-E9FA-4ADB-952B-CE7E71CB37CD}" dt="2026-02-06T07:21:26.945" v="216" actId="478"/>
          <ac:spMkLst>
            <pc:docMk/>
            <pc:sldMk cId="73848494" sldId="278"/>
            <ac:spMk id="5" creationId="{C803DB70-FE99-512E-1AB6-978FEC8E42D1}"/>
          </ac:spMkLst>
        </pc:spChg>
        <pc:spChg chg="add mod">
          <ac:chgData name="#CHAI SHAO EN#" userId="706ed722-eed8-4790-b41d-e654835b4e62" providerId="ADAL" clId="{03E37C48-E9FA-4ADB-952B-CE7E71CB37CD}" dt="2026-02-06T09:34:16.182" v="538" actId="1076"/>
          <ac:spMkLst>
            <pc:docMk/>
            <pc:sldMk cId="73848494" sldId="278"/>
            <ac:spMk id="7" creationId="{532C3712-3270-0EAE-3916-7472FC066159}"/>
          </ac:spMkLst>
        </pc:spChg>
        <pc:spChg chg="add del mod">
          <ac:chgData name="#CHAI SHAO EN#" userId="706ed722-eed8-4790-b41d-e654835b4e62" providerId="ADAL" clId="{03E37C48-E9FA-4ADB-952B-CE7E71CB37CD}" dt="2026-02-06T07:21:31.452" v="218" actId="478"/>
          <ac:spMkLst>
            <pc:docMk/>
            <pc:sldMk cId="73848494" sldId="278"/>
            <ac:spMk id="7" creationId="{8F7B1B72-B597-275D-2624-246DA704A267}"/>
          </ac:spMkLst>
        </pc:spChg>
        <pc:spChg chg="add del mod">
          <ac:chgData name="#CHAI SHAO EN#" userId="706ed722-eed8-4790-b41d-e654835b4e62" providerId="ADAL" clId="{03E37C48-E9FA-4ADB-952B-CE7E71CB37CD}" dt="2026-02-06T07:21:35.439" v="220" actId="478"/>
          <ac:spMkLst>
            <pc:docMk/>
            <pc:sldMk cId="73848494" sldId="278"/>
            <ac:spMk id="9" creationId="{9621033B-F651-B439-020D-800DC76584E7}"/>
          </ac:spMkLst>
        </pc:spChg>
        <pc:spChg chg="del mod">
          <ac:chgData name="#CHAI SHAO EN#" userId="706ed722-eed8-4790-b41d-e654835b4e62" providerId="ADAL" clId="{03E37C48-E9FA-4ADB-952B-CE7E71CB37CD}" dt="2026-02-06T07:22:03.609" v="228" actId="478"/>
          <ac:spMkLst>
            <pc:docMk/>
            <pc:sldMk cId="73848494" sldId="278"/>
            <ac:spMk id="11" creationId="{B9D3C290-A56C-B087-9C47-005A3BC3E120}"/>
          </ac:spMkLst>
        </pc:spChg>
        <pc:spChg chg="del">
          <ac:chgData name="#CHAI SHAO EN#" userId="706ed722-eed8-4790-b41d-e654835b4e62" providerId="ADAL" clId="{03E37C48-E9FA-4ADB-952B-CE7E71CB37CD}" dt="2026-02-06T07:21:33.437" v="219" actId="478"/>
          <ac:spMkLst>
            <pc:docMk/>
            <pc:sldMk cId="73848494" sldId="278"/>
            <ac:spMk id="12" creationId="{0D775342-B398-D058-62EA-D657A2192D69}"/>
          </ac:spMkLst>
        </pc:spChg>
        <pc:spChg chg="add del mod">
          <ac:chgData name="#CHAI SHAO EN#" userId="706ed722-eed8-4790-b41d-e654835b4e62" providerId="ADAL" clId="{03E37C48-E9FA-4ADB-952B-CE7E71CB37CD}" dt="2026-02-06T07:22:06.314" v="229" actId="478"/>
          <ac:spMkLst>
            <pc:docMk/>
            <pc:sldMk cId="73848494" sldId="278"/>
            <ac:spMk id="17" creationId="{C90BAC9C-6296-95A7-453D-254810C88A82}"/>
          </ac:spMkLst>
        </pc:spChg>
        <pc:spChg chg="del mod">
          <ac:chgData name="#CHAI SHAO EN#" userId="706ed722-eed8-4790-b41d-e654835b4e62" providerId="ADAL" clId="{03E37C48-E9FA-4ADB-952B-CE7E71CB37CD}" dt="2026-02-06T07:21:49.591" v="224" actId="478"/>
          <ac:spMkLst>
            <pc:docMk/>
            <pc:sldMk cId="73848494" sldId="278"/>
            <ac:spMk id="20" creationId="{E954CCA8-9E58-39CC-C428-F4B19348692D}"/>
          </ac:spMkLst>
        </pc:spChg>
        <pc:spChg chg="del">
          <ac:chgData name="#CHAI SHAO EN#" userId="706ed722-eed8-4790-b41d-e654835b4e62" providerId="ADAL" clId="{03E37C48-E9FA-4ADB-952B-CE7E71CB37CD}" dt="2026-02-06T07:21:29.414" v="217" actId="478"/>
          <ac:spMkLst>
            <pc:docMk/>
            <pc:sldMk cId="73848494" sldId="278"/>
            <ac:spMk id="21" creationId="{6047A6BF-476B-7D5D-EE4E-C50B34AFE8AF}"/>
          </ac:spMkLst>
        </pc:spChg>
        <pc:graphicFrameChg chg="add del mod modGraphic">
          <ac:chgData name="#CHAI SHAO EN#" userId="706ed722-eed8-4790-b41d-e654835b4e62" providerId="ADAL" clId="{03E37C48-E9FA-4ADB-952B-CE7E71CB37CD}" dt="2026-02-06T09:33:50.410" v="534" actId="478"/>
          <ac:graphicFrameMkLst>
            <pc:docMk/>
            <pc:sldMk cId="73848494" sldId="278"/>
            <ac:graphicFrameMk id="15" creationId="{CAE88F7C-7744-B006-55F7-1C324CE30208}"/>
          </ac:graphicFrameMkLst>
        </pc:graphicFrameChg>
      </pc:sldChg>
      <pc:sldChg chg="addSp delSp modSp mod">
        <pc:chgData name="#CHAI SHAO EN#" userId="706ed722-eed8-4790-b41d-e654835b4e62" providerId="ADAL" clId="{03E37C48-E9FA-4ADB-952B-CE7E71CB37CD}" dt="2026-02-06T09:27:54.101" v="468" actId="12"/>
        <pc:sldMkLst>
          <pc:docMk/>
          <pc:sldMk cId="616355143" sldId="279"/>
        </pc:sldMkLst>
        <pc:spChg chg="mod">
          <ac:chgData name="#CHAI SHAO EN#" userId="706ed722-eed8-4790-b41d-e654835b4e62" providerId="ADAL" clId="{03E37C48-E9FA-4ADB-952B-CE7E71CB37CD}" dt="2026-02-06T09:26:17.311" v="451" actId="14100"/>
          <ac:spMkLst>
            <pc:docMk/>
            <pc:sldMk cId="616355143" sldId="279"/>
            <ac:spMk id="2" creationId="{DB262C4D-3F97-1652-3A4A-C989986D9B65}"/>
          </ac:spMkLst>
        </pc:spChg>
        <pc:spChg chg="mod">
          <ac:chgData name="#CHAI SHAO EN#" userId="706ed722-eed8-4790-b41d-e654835b4e62" providerId="ADAL" clId="{03E37C48-E9FA-4ADB-952B-CE7E71CB37CD}" dt="2026-02-06T09:26:54.445" v="453" actId="1076"/>
          <ac:spMkLst>
            <pc:docMk/>
            <pc:sldMk cId="616355143" sldId="279"/>
            <ac:spMk id="3" creationId="{B9136911-B582-CB5C-914D-58A0AE6AB75A}"/>
          </ac:spMkLst>
        </pc:spChg>
        <pc:spChg chg="del">
          <ac:chgData name="#CHAI SHAO EN#" userId="706ed722-eed8-4790-b41d-e654835b4e62" providerId="ADAL" clId="{03E37C48-E9FA-4ADB-952B-CE7E71CB37CD}" dt="2026-02-06T07:17:20.485" v="168" actId="478"/>
          <ac:spMkLst>
            <pc:docMk/>
            <pc:sldMk cId="616355143" sldId="279"/>
            <ac:spMk id="4" creationId="{5AB49C3E-AD51-081C-CB26-BA65EB17C0A7}"/>
          </ac:spMkLst>
        </pc:spChg>
        <pc:spChg chg="mod">
          <ac:chgData name="#CHAI SHAO EN#" userId="706ed722-eed8-4790-b41d-e654835b4e62" providerId="ADAL" clId="{03E37C48-E9FA-4ADB-952B-CE7E71CB37CD}" dt="2026-02-06T09:27:54.101" v="468" actId="12"/>
          <ac:spMkLst>
            <pc:docMk/>
            <pc:sldMk cId="616355143" sldId="279"/>
            <ac:spMk id="5" creationId="{E194D589-C330-607E-B446-0DA52AACC4E4}"/>
          </ac:spMkLst>
        </pc:spChg>
        <pc:spChg chg="del">
          <ac:chgData name="#CHAI SHAO EN#" userId="706ed722-eed8-4790-b41d-e654835b4e62" providerId="ADAL" clId="{03E37C48-E9FA-4ADB-952B-CE7E71CB37CD}" dt="2026-02-06T07:17:22.803" v="169" actId="478"/>
          <ac:spMkLst>
            <pc:docMk/>
            <pc:sldMk cId="616355143" sldId="279"/>
            <ac:spMk id="6" creationId="{7F8B4CE7-99C9-BD2D-17D0-2B34D13B367F}"/>
          </ac:spMkLst>
        </pc:spChg>
        <pc:spChg chg="add del mod">
          <ac:chgData name="#CHAI SHAO EN#" userId="706ed722-eed8-4790-b41d-e654835b4e62" providerId="ADAL" clId="{03E37C48-E9FA-4ADB-952B-CE7E71CB37CD}" dt="2026-02-06T07:17:25.158" v="170" actId="478"/>
          <ac:spMkLst>
            <pc:docMk/>
            <pc:sldMk cId="616355143" sldId="279"/>
            <ac:spMk id="8" creationId="{F262CA91-B3D2-6261-CCDD-8AC3636DC35B}"/>
          </ac:spMkLst>
        </pc:spChg>
        <pc:spChg chg="add del mod">
          <ac:chgData name="#CHAI SHAO EN#" userId="706ed722-eed8-4790-b41d-e654835b4e62" providerId="ADAL" clId="{03E37C48-E9FA-4ADB-952B-CE7E71CB37CD}" dt="2026-02-06T07:17:27.324" v="171" actId="478"/>
          <ac:spMkLst>
            <pc:docMk/>
            <pc:sldMk cId="616355143" sldId="279"/>
            <ac:spMk id="10" creationId="{81DDAEDE-69C3-9739-952E-9CA9DC57F2C2}"/>
          </ac:spMkLst>
        </pc:spChg>
      </pc:sldChg>
      <pc:sldChg chg="addSp delSp modSp mod">
        <pc:chgData name="#CHAI SHAO EN#" userId="706ed722-eed8-4790-b41d-e654835b4e62" providerId="ADAL" clId="{03E37C48-E9FA-4ADB-952B-CE7E71CB37CD}" dt="2026-02-06T09:19:24.079" v="385" actId="14100"/>
        <pc:sldMkLst>
          <pc:docMk/>
          <pc:sldMk cId="4122396240" sldId="280"/>
        </pc:sldMkLst>
        <pc:spChg chg="mod">
          <ac:chgData name="#CHAI SHAO EN#" userId="706ed722-eed8-4790-b41d-e654835b4e62" providerId="ADAL" clId="{03E37C48-E9FA-4ADB-952B-CE7E71CB37CD}" dt="2026-02-06T09:19:24.079" v="385" actId="14100"/>
          <ac:spMkLst>
            <pc:docMk/>
            <pc:sldMk cId="4122396240" sldId="280"/>
            <ac:spMk id="2" creationId="{D53393CE-9363-72CB-FD40-73A65C0DCC57}"/>
          </ac:spMkLst>
        </pc:spChg>
        <pc:spChg chg="mod">
          <ac:chgData name="#CHAI SHAO EN#" userId="706ed722-eed8-4790-b41d-e654835b4e62" providerId="ADAL" clId="{03E37C48-E9FA-4ADB-952B-CE7E71CB37CD}" dt="2026-02-06T09:19:00.572" v="380" actId="1076"/>
          <ac:spMkLst>
            <pc:docMk/>
            <pc:sldMk cId="4122396240" sldId="280"/>
            <ac:spMk id="3" creationId="{FACB5A03-99D2-C953-F227-3E1620258992}"/>
          </ac:spMkLst>
        </pc:spChg>
        <pc:spChg chg="del">
          <ac:chgData name="#CHAI SHAO EN#" userId="706ed722-eed8-4790-b41d-e654835b4e62" providerId="ADAL" clId="{03E37C48-E9FA-4ADB-952B-CE7E71CB37CD}" dt="2026-02-06T06:57:55.791" v="90" actId="478"/>
          <ac:spMkLst>
            <pc:docMk/>
            <pc:sldMk cId="4122396240" sldId="280"/>
            <ac:spMk id="4" creationId="{59013870-8786-7090-C9CF-E1E30DC7B922}"/>
          </ac:spMkLst>
        </pc:spChg>
        <pc:spChg chg="mod">
          <ac:chgData name="#CHAI SHAO EN#" userId="706ed722-eed8-4790-b41d-e654835b4e62" providerId="ADAL" clId="{03E37C48-E9FA-4ADB-952B-CE7E71CB37CD}" dt="2026-02-06T09:19:15.829" v="384" actId="20577"/>
          <ac:spMkLst>
            <pc:docMk/>
            <pc:sldMk cId="4122396240" sldId="280"/>
            <ac:spMk id="5" creationId="{3F16C050-0EBC-234C-AB93-E7868D85A2B0}"/>
          </ac:spMkLst>
        </pc:spChg>
        <pc:spChg chg="del">
          <ac:chgData name="#CHAI SHAO EN#" userId="706ed722-eed8-4790-b41d-e654835b4e62" providerId="ADAL" clId="{03E37C48-E9FA-4ADB-952B-CE7E71CB37CD}" dt="2026-02-06T06:57:50.947" v="89" actId="478"/>
          <ac:spMkLst>
            <pc:docMk/>
            <pc:sldMk cId="4122396240" sldId="280"/>
            <ac:spMk id="6" creationId="{FC51C3F1-54D5-8F63-473C-F7876B8CE120}"/>
          </ac:spMkLst>
        </pc:spChg>
        <pc:spChg chg="add del mod">
          <ac:chgData name="#CHAI SHAO EN#" userId="706ed722-eed8-4790-b41d-e654835b4e62" providerId="ADAL" clId="{03E37C48-E9FA-4ADB-952B-CE7E71CB37CD}" dt="2026-02-06T06:58:09.308" v="92" actId="478"/>
          <ac:spMkLst>
            <pc:docMk/>
            <pc:sldMk cId="4122396240" sldId="280"/>
            <ac:spMk id="8" creationId="{5324458A-5F95-F408-7ADA-0D1933065427}"/>
          </ac:spMkLst>
        </pc:spChg>
        <pc:spChg chg="add del mod">
          <ac:chgData name="#CHAI SHAO EN#" userId="706ed722-eed8-4790-b41d-e654835b4e62" providerId="ADAL" clId="{03E37C48-E9FA-4ADB-952B-CE7E71CB37CD}" dt="2026-02-06T06:58:13.197" v="93" actId="478"/>
          <ac:spMkLst>
            <pc:docMk/>
            <pc:sldMk cId="4122396240" sldId="280"/>
            <ac:spMk id="10" creationId="{78C4221C-0756-A024-FBF0-A4C3F29DC7E3}"/>
          </ac:spMkLst>
        </pc:spChg>
      </pc:sldChg>
      <pc:sldChg chg="addSp delSp modSp mod">
        <pc:chgData name="#CHAI SHAO EN#" userId="706ed722-eed8-4790-b41d-e654835b4e62" providerId="ADAL" clId="{03E37C48-E9FA-4ADB-952B-CE7E71CB37CD}" dt="2026-02-06T09:41:03.181" v="567" actId="14100"/>
        <pc:sldMkLst>
          <pc:docMk/>
          <pc:sldMk cId="901526237" sldId="281"/>
        </pc:sldMkLst>
        <pc:spChg chg="mod">
          <ac:chgData name="#CHAI SHAO EN#" userId="706ed722-eed8-4790-b41d-e654835b4e62" providerId="ADAL" clId="{03E37C48-E9FA-4ADB-952B-CE7E71CB37CD}" dt="2026-02-06T07:14:15.852" v="140" actId="22"/>
          <ac:spMkLst>
            <pc:docMk/>
            <pc:sldMk cId="901526237" sldId="281"/>
            <ac:spMk id="2" creationId="{F7291133-2B2D-CB5C-25A3-A6BBC6AC48F6}"/>
          </ac:spMkLst>
        </pc:spChg>
        <pc:spChg chg="mod">
          <ac:chgData name="#CHAI SHAO EN#" userId="706ed722-eed8-4790-b41d-e654835b4e62" providerId="ADAL" clId="{03E37C48-E9FA-4ADB-952B-CE7E71CB37CD}" dt="2026-02-06T09:40:50.939" v="564" actId="1076"/>
          <ac:spMkLst>
            <pc:docMk/>
            <pc:sldMk cId="901526237" sldId="281"/>
            <ac:spMk id="3" creationId="{330480BD-3EF5-7A7E-9E81-E73191A1D49D}"/>
          </ac:spMkLst>
        </pc:spChg>
        <pc:spChg chg="mod">
          <ac:chgData name="#CHAI SHAO EN#" userId="706ed722-eed8-4790-b41d-e654835b4e62" providerId="ADAL" clId="{03E37C48-E9FA-4ADB-952B-CE7E71CB37CD}" dt="2026-02-06T09:40:56.001" v="565" actId="1076"/>
          <ac:spMkLst>
            <pc:docMk/>
            <pc:sldMk cId="901526237" sldId="281"/>
            <ac:spMk id="4" creationId="{C86737C8-4322-77C9-4E34-94E5EE136DBC}"/>
          </ac:spMkLst>
        </pc:spChg>
        <pc:spChg chg="del">
          <ac:chgData name="#CHAI SHAO EN#" userId="706ed722-eed8-4790-b41d-e654835b4e62" providerId="ADAL" clId="{03E37C48-E9FA-4ADB-952B-CE7E71CB37CD}" dt="2026-02-06T07:14:35.624" v="143" actId="478"/>
          <ac:spMkLst>
            <pc:docMk/>
            <pc:sldMk cId="901526237" sldId="281"/>
            <ac:spMk id="5" creationId="{EEAACD48-B184-C932-E41F-216DF4C1A5BF}"/>
          </ac:spMkLst>
        </pc:spChg>
        <pc:spChg chg="add del mod">
          <ac:chgData name="#CHAI SHAO EN#" userId="706ed722-eed8-4790-b41d-e654835b4e62" providerId="ADAL" clId="{03E37C48-E9FA-4ADB-952B-CE7E71CB37CD}" dt="2026-02-06T07:14:38.817" v="144" actId="478"/>
          <ac:spMkLst>
            <pc:docMk/>
            <pc:sldMk cId="901526237" sldId="281"/>
            <ac:spMk id="7" creationId="{90287636-FB83-DF4E-8048-0C39C6F3ECCA}"/>
          </ac:spMkLst>
        </pc:spChg>
        <pc:picChg chg="add mod">
          <ac:chgData name="#CHAI SHAO EN#" userId="706ed722-eed8-4790-b41d-e654835b4e62" providerId="ADAL" clId="{03E37C48-E9FA-4ADB-952B-CE7E71CB37CD}" dt="2026-02-06T09:41:03.181" v="567" actId="14100"/>
          <ac:picMkLst>
            <pc:docMk/>
            <pc:sldMk cId="901526237" sldId="281"/>
            <ac:picMk id="5" creationId="{DD560639-66E3-5557-86DC-68755E646671}"/>
          </ac:picMkLst>
        </pc:picChg>
      </pc:sldChg>
      <pc:sldChg chg="addSp delSp modSp mod">
        <pc:chgData name="#CHAI SHAO EN#" userId="706ed722-eed8-4790-b41d-e654835b4e62" providerId="ADAL" clId="{03E37C48-E9FA-4ADB-952B-CE7E71CB37CD}" dt="2026-02-06T09:44:16.294" v="591" actId="14100"/>
        <pc:sldMkLst>
          <pc:docMk/>
          <pc:sldMk cId="1125054511" sldId="282"/>
        </pc:sldMkLst>
        <pc:spChg chg="mod">
          <ac:chgData name="#CHAI SHAO EN#" userId="706ed722-eed8-4790-b41d-e654835b4e62" providerId="ADAL" clId="{03E37C48-E9FA-4ADB-952B-CE7E71CB37CD}" dt="2026-02-06T09:22:52.037" v="412" actId="22"/>
          <ac:spMkLst>
            <pc:docMk/>
            <pc:sldMk cId="1125054511" sldId="282"/>
            <ac:spMk id="2" creationId="{0F5010AA-DDBA-D5A2-A34D-69E21671333A}"/>
          </ac:spMkLst>
        </pc:spChg>
        <pc:spChg chg="mod">
          <ac:chgData name="#CHAI SHAO EN#" userId="706ed722-eed8-4790-b41d-e654835b4e62" providerId="ADAL" clId="{03E37C48-E9FA-4ADB-952B-CE7E71CB37CD}" dt="2026-02-06T09:43:32.179" v="584" actId="1076"/>
          <ac:spMkLst>
            <pc:docMk/>
            <pc:sldMk cId="1125054511" sldId="282"/>
            <ac:spMk id="4" creationId="{EF31757D-D960-563E-13D7-10BC6A04122D}"/>
          </ac:spMkLst>
        </pc:spChg>
        <pc:spChg chg="del">
          <ac:chgData name="#CHAI SHAO EN#" userId="706ed722-eed8-4790-b41d-e654835b4e62" providerId="ADAL" clId="{03E37C48-E9FA-4ADB-952B-CE7E71CB37CD}" dt="2026-02-06T07:15:40.246" v="155" actId="478"/>
          <ac:spMkLst>
            <pc:docMk/>
            <pc:sldMk cId="1125054511" sldId="282"/>
            <ac:spMk id="5" creationId="{11D7CDBE-3B02-5AB5-E827-307839805592}"/>
          </ac:spMkLst>
        </pc:spChg>
        <pc:spChg chg="mod">
          <ac:chgData name="#CHAI SHAO EN#" userId="706ed722-eed8-4790-b41d-e654835b4e62" providerId="ADAL" clId="{03E37C48-E9FA-4ADB-952B-CE7E71CB37CD}" dt="2026-02-06T09:43:28.184" v="582" actId="1076"/>
          <ac:spMkLst>
            <pc:docMk/>
            <pc:sldMk cId="1125054511" sldId="282"/>
            <ac:spMk id="6" creationId="{BFE1F326-65DA-D1D2-BADE-C228E0696D1C}"/>
          </ac:spMkLst>
        </pc:spChg>
        <pc:spChg chg="del">
          <ac:chgData name="#CHAI SHAO EN#" userId="706ed722-eed8-4790-b41d-e654835b4e62" providerId="ADAL" clId="{03E37C48-E9FA-4ADB-952B-CE7E71CB37CD}" dt="2026-02-06T07:15:42.761" v="156" actId="478"/>
          <ac:spMkLst>
            <pc:docMk/>
            <pc:sldMk cId="1125054511" sldId="282"/>
            <ac:spMk id="7" creationId="{3F33DEEB-3296-0AFB-2C98-5D37AC21B10C}"/>
          </ac:spMkLst>
        </pc:spChg>
        <pc:spChg chg="add mod">
          <ac:chgData name="#CHAI SHAO EN#" userId="706ed722-eed8-4790-b41d-e654835b4e62" providerId="ADAL" clId="{03E37C48-E9FA-4ADB-952B-CE7E71CB37CD}" dt="2026-02-06T09:43:25.913" v="581" actId="1076"/>
          <ac:spMkLst>
            <pc:docMk/>
            <pc:sldMk cId="1125054511" sldId="282"/>
            <ac:spMk id="7" creationId="{DDD7127F-2E35-8557-2C18-A4D34066FE93}"/>
          </ac:spMkLst>
        </pc:spChg>
        <pc:spChg chg="add del mod">
          <ac:chgData name="#CHAI SHAO EN#" userId="706ed722-eed8-4790-b41d-e654835b4e62" providerId="ADAL" clId="{03E37C48-E9FA-4ADB-952B-CE7E71CB37CD}" dt="2026-02-06T07:15:47.208" v="158" actId="478"/>
          <ac:spMkLst>
            <pc:docMk/>
            <pc:sldMk cId="1125054511" sldId="282"/>
            <ac:spMk id="8" creationId="{3E6DEA1D-A3FA-5038-247C-005FBC40DCEF}"/>
          </ac:spMkLst>
        </pc:spChg>
        <pc:spChg chg="add mod">
          <ac:chgData name="#CHAI SHAO EN#" userId="706ed722-eed8-4790-b41d-e654835b4e62" providerId="ADAL" clId="{03E37C48-E9FA-4ADB-952B-CE7E71CB37CD}" dt="2026-02-06T09:43:03.501" v="579" actId="1076"/>
          <ac:spMkLst>
            <pc:docMk/>
            <pc:sldMk cId="1125054511" sldId="282"/>
            <ac:spMk id="10" creationId="{3E6784D2-B6BD-185E-05F2-DDEADCEFEF03}"/>
          </ac:spMkLst>
        </pc:spChg>
        <pc:spChg chg="add del mod">
          <ac:chgData name="#CHAI SHAO EN#" userId="706ed722-eed8-4790-b41d-e654835b4e62" providerId="ADAL" clId="{03E37C48-E9FA-4ADB-952B-CE7E71CB37CD}" dt="2026-02-06T07:15:45.050" v="157" actId="478"/>
          <ac:spMkLst>
            <pc:docMk/>
            <pc:sldMk cId="1125054511" sldId="282"/>
            <ac:spMk id="10" creationId="{CCA9562F-3E34-6460-0A82-433908C0B6E3}"/>
          </ac:spMkLst>
        </pc:spChg>
        <pc:picChg chg="add mod">
          <ac:chgData name="#CHAI SHAO EN#" userId="706ed722-eed8-4790-b41d-e654835b4e62" providerId="ADAL" clId="{03E37C48-E9FA-4ADB-952B-CE7E71CB37CD}" dt="2026-02-06T09:44:16.294" v="591" actId="14100"/>
          <ac:picMkLst>
            <pc:docMk/>
            <pc:sldMk cId="1125054511" sldId="282"/>
            <ac:picMk id="11" creationId="{F4F1C517-91F3-8454-C6A3-95BDC035812F}"/>
          </ac:picMkLst>
        </pc:picChg>
      </pc:sldChg>
      <pc:sldChg chg="addSp delSp modSp mod">
        <pc:chgData name="#CHAI SHAO EN#" userId="706ed722-eed8-4790-b41d-e654835b4e62" providerId="ADAL" clId="{03E37C48-E9FA-4ADB-952B-CE7E71CB37CD}" dt="2026-02-06T09:51:52.483" v="608" actId="1076"/>
        <pc:sldMkLst>
          <pc:docMk/>
          <pc:sldMk cId="476614979" sldId="283"/>
        </pc:sldMkLst>
        <pc:spChg chg="mod">
          <ac:chgData name="#CHAI SHAO EN#" userId="706ed722-eed8-4790-b41d-e654835b4e62" providerId="ADAL" clId="{03E37C48-E9FA-4ADB-952B-CE7E71CB37CD}" dt="2026-02-06T09:28:44.892" v="474" actId="1076"/>
          <ac:spMkLst>
            <pc:docMk/>
            <pc:sldMk cId="476614979" sldId="283"/>
            <ac:spMk id="4" creationId="{62C85805-79DB-07ED-6BDE-11B8962D463A}"/>
          </ac:spMkLst>
        </pc:spChg>
        <pc:spChg chg="mod">
          <ac:chgData name="#CHAI SHAO EN#" userId="706ed722-eed8-4790-b41d-e654835b4e62" providerId="ADAL" clId="{03E37C48-E9FA-4ADB-952B-CE7E71CB37CD}" dt="2026-02-06T09:50:46.760" v="599" actId="1076"/>
          <ac:spMkLst>
            <pc:docMk/>
            <pc:sldMk cId="476614979" sldId="283"/>
            <ac:spMk id="5" creationId="{6D4C7CBA-BE77-048A-DED3-BCCB5936C564}"/>
          </ac:spMkLst>
        </pc:spChg>
        <pc:spChg chg="del">
          <ac:chgData name="#CHAI SHAO EN#" userId="706ed722-eed8-4790-b41d-e654835b4e62" providerId="ADAL" clId="{03E37C48-E9FA-4ADB-952B-CE7E71CB37CD}" dt="2026-02-06T07:18:23.472" v="180" actId="478"/>
          <ac:spMkLst>
            <pc:docMk/>
            <pc:sldMk cId="476614979" sldId="283"/>
            <ac:spMk id="6" creationId="{19E02B69-8EDA-C137-FEEF-12D4F89D01CD}"/>
          </ac:spMkLst>
        </pc:spChg>
        <pc:spChg chg="mod">
          <ac:chgData name="#CHAI SHAO EN#" userId="706ed722-eed8-4790-b41d-e654835b4e62" providerId="ADAL" clId="{03E37C48-E9FA-4ADB-952B-CE7E71CB37CD}" dt="2026-02-06T09:50:51.350" v="601" actId="1076"/>
          <ac:spMkLst>
            <pc:docMk/>
            <pc:sldMk cId="476614979" sldId="283"/>
            <ac:spMk id="7" creationId="{2749D3A3-A012-454F-EFFD-30D72C9C8AE7}"/>
          </ac:spMkLst>
        </pc:spChg>
        <pc:spChg chg="del mod">
          <ac:chgData name="#CHAI SHAO EN#" userId="706ed722-eed8-4790-b41d-e654835b4e62" providerId="ADAL" clId="{03E37C48-E9FA-4ADB-952B-CE7E71CB37CD}" dt="2026-02-06T07:18:18.893" v="178" actId="478"/>
          <ac:spMkLst>
            <pc:docMk/>
            <pc:sldMk cId="476614979" sldId="283"/>
            <ac:spMk id="8" creationId="{D89074EA-C6FF-2A59-04ED-55D899CA3454}"/>
          </ac:spMkLst>
        </pc:spChg>
        <pc:spChg chg="del">
          <ac:chgData name="#CHAI SHAO EN#" userId="706ed722-eed8-4790-b41d-e654835b4e62" providerId="ADAL" clId="{03E37C48-E9FA-4ADB-952B-CE7E71CB37CD}" dt="2026-02-06T07:18:27.581" v="182" actId="478"/>
          <ac:spMkLst>
            <pc:docMk/>
            <pc:sldMk cId="476614979" sldId="283"/>
            <ac:spMk id="9" creationId="{2F6D1492-6808-B064-1F4E-6B49A77CEAE9}"/>
          </ac:spMkLst>
        </pc:spChg>
        <pc:spChg chg="add mod">
          <ac:chgData name="#CHAI SHAO EN#" userId="706ed722-eed8-4790-b41d-e654835b4e62" providerId="ADAL" clId="{03E37C48-E9FA-4ADB-952B-CE7E71CB37CD}" dt="2026-02-06T09:51:03.150" v="603" actId="1076"/>
          <ac:spMkLst>
            <pc:docMk/>
            <pc:sldMk cId="476614979" sldId="283"/>
            <ac:spMk id="9" creationId="{B490A0B7-B72B-0BC8-77BD-D718DB57275C}"/>
          </ac:spMkLst>
        </pc:spChg>
        <pc:spChg chg="del">
          <ac:chgData name="#CHAI SHAO EN#" userId="706ed722-eed8-4790-b41d-e654835b4e62" providerId="ADAL" clId="{03E37C48-E9FA-4ADB-952B-CE7E71CB37CD}" dt="2026-02-06T07:18:31.463" v="184" actId="478"/>
          <ac:spMkLst>
            <pc:docMk/>
            <pc:sldMk cId="476614979" sldId="283"/>
            <ac:spMk id="10" creationId="{A4B14CB4-1193-ED18-7BAA-87DF524040D5}"/>
          </ac:spMkLst>
        </pc:spChg>
        <pc:spChg chg="add del mod">
          <ac:chgData name="#CHAI SHAO EN#" userId="706ed722-eed8-4790-b41d-e654835b4e62" providerId="ADAL" clId="{03E37C48-E9FA-4ADB-952B-CE7E71CB37CD}" dt="2026-02-06T07:18:21.444" v="179" actId="478"/>
          <ac:spMkLst>
            <pc:docMk/>
            <pc:sldMk cId="476614979" sldId="283"/>
            <ac:spMk id="12" creationId="{2A722A23-7EE3-05E7-40E8-59171CAFCAB1}"/>
          </ac:spMkLst>
        </pc:spChg>
        <pc:spChg chg="add del mod">
          <ac:chgData name="#CHAI SHAO EN#" userId="706ed722-eed8-4790-b41d-e654835b4e62" providerId="ADAL" clId="{03E37C48-E9FA-4ADB-952B-CE7E71CB37CD}" dt="2026-02-06T07:18:25.525" v="181" actId="478"/>
          <ac:spMkLst>
            <pc:docMk/>
            <pc:sldMk cId="476614979" sldId="283"/>
            <ac:spMk id="14" creationId="{E4A9037C-F6DC-A854-2F4B-A1D43BF7CBB2}"/>
          </ac:spMkLst>
        </pc:spChg>
        <pc:spChg chg="add del mod">
          <ac:chgData name="#CHAI SHAO EN#" userId="706ed722-eed8-4790-b41d-e654835b4e62" providerId="ADAL" clId="{03E37C48-E9FA-4ADB-952B-CE7E71CB37CD}" dt="2026-02-06T07:18:29.536" v="183" actId="478"/>
          <ac:spMkLst>
            <pc:docMk/>
            <pc:sldMk cId="476614979" sldId="283"/>
            <ac:spMk id="16" creationId="{FD6C0AF1-6928-527C-6BC2-928693C88E16}"/>
          </ac:spMkLst>
        </pc:spChg>
        <pc:spChg chg="add del mod">
          <ac:chgData name="#CHAI SHAO EN#" userId="706ed722-eed8-4790-b41d-e654835b4e62" providerId="ADAL" clId="{03E37C48-E9FA-4ADB-952B-CE7E71CB37CD}" dt="2026-02-06T07:18:33.828" v="185" actId="478"/>
          <ac:spMkLst>
            <pc:docMk/>
            <pc:sldMk cId="476614979" sldId="283"/>
            <ac:spMk id="18" creationId="{95253412-5B9A-2AF2-C097-36D390A6A8AE}"/>
          </ac:spMkLst>
        </pc:spChg>
        <pc:spChg chg="add mod">
          <ac:chgData name="#CHAI SHAO EN#" userId="706ed722-eed8-4790-b41d-e654835b4e62" providerId="ADAL" clId="{03E37C48-E9FA-4ADB-952B-CE7E71CB37CD}" dt="2026-02-06T09:51:05.550" v="604" actId="1076"/>
          <ac:spMkLst>
            <pc:docMk/>
            <pc:sldMk cId="476614979" sldId="283"/>
            <ac:spMk id="21" creationId="{91980E2F-4379-63A7-EA05-0B3A8E294AD2}"/>
          </ac:spMkLst>
        </pc:spChg>
        <pc:picChg chg="add mod">
          <ac:chgData name="#CHAI SHAO EN#" userId="706ed722-eed8-4790-b41d-e654835b4e62" providerId="ADAL" clId="{03E37C48-E9FA-4ADB-952B-CE7E71CB37CD}" dt="2026-02-06T09:51:52.483" v="608" actId="1076"/>
          <ac:picMkLst>
            <pc:docMk/>
            <pc:sldMk cId="476614979" sldId="283"/>
            <ac:picMk id="10" creationId="{AB3F2FDD-1570-DB23-FF08-80656DA61F7F}"/>
          </ac:picMkLst>
        </pc:picChg>
      </pc:sldChg>
      <pc:sldChg chg="new del">
        <pc:chgData name="#CHAI SHAO EN#" userId="706ed722-eed8-4790-b41d-e654835b4e62" providerId="ADAL" clId="{03E37C48-E9FA-4ADB-952B-CE7E71CB37CD}" dt="2026-02-06T06:56:52.301" v="84" actId="2696"/>
        <pc:sldMkLst>
          <pc:docMk/>
          <pc:sldMk cId="745956778" sldId="284"/>
        </pc:sldMkLst>
      </pc:sldChg>
      <pc:sldChg chg="modSp add del mod ord">
        <pc:chgData name="#CHAI SHAO EN#" userId="706ed722-eed8-4790-b41d-e654835b4e62" providerId="ADAL" clId="{03E37C48-E9FA-4ADB-952B-CE7E71CB37CD}" dt="2026-02-06T07:23:23.114" v="239" actId="2696"/>
        <pc:sldMkLst>
          <pc:docMk/>
          <pc:sldMk cId="3647762204" sldId="284"/>
        </pc:sldMkLst>
        <pc:spChg chg="mod">
          <ac:chgData name="#CHAI SHAO EN#" userId="706ed722-eed8-4790-b41d-e654835b4e62" providerId="ADAL" clId="{03E37C48-E9FA-4ADB-952B-CE7E71CB37CD}" dt="2026-02-06T07:23:15.111" v="237" actId="21"/>
          <ac:spMkLst>
            <pc:docMk/>
            <pc:sldMk cId="3647762204" sldId="284"/>
            <ac:spMk id="2" creationId="{4379103A-7E0F-A503-491C-874CA2A16BC0}"/>
          </ac:spMkLst>
        </pc:spChg>
      </pc:sldChg>
      <pc:sldChg chg="addSp delSp modSp add del mod ord">
        <pc:chgData name="#CHAI SHAO EN#" userId="706ed722-eed8-4790-b41d-e654835b4e62" providerId="ADAL" clId="{03E37C48-E9FA-4ADB-952B-CE7E71CB37CD}" dt="2026-02-06T09:34:23.320" v="539" actId="2696"/>
        <pc:sldMkLst>
          <pc:docMk/>
          <pc:sldMk cId="1747712954" sldId="285"/>
        </pc:sldMkLst>
        <pc:spChg chg="mod">
          <ac:chgData name="#CHAI SHAO EN#" userId="706ed722-eed8-4790-b41d-e654835b4e62" providerId="ADAL" clId="{03E37C48-E9FA-4ADB-952B-CE7E71CB37CD}" dt="2026-02-06T07:23:19.910" v="238" actId="22"/>
          <ac:spMkLst>
            <pc:docMk/>
            <pc:sldMk cId="1747712954" sldId="285"/>
            <ac:spMk id="2" creationId="{0F5010AA-DDBA-D5A2-A34D-69E21671333A}"/>
          </ac:spMkLst>
        </pc:spChg>
        <pc:spChg chg="del">
          <ac:chgData name="#CHAI SHAO EN#" userId="706ed722-eed8-4790-b41d-e654835b4e62" providerId="ADAL" clId="{03E37C48-E9FA-4ADB-952B-CE7E71CB37CD}" dt="2026-02-06T07:23:33.983" v="240" actId="478"/>
          <ac:spMkLst>
            <pc:docMk/>
            <pc:sldMk cId="1747712954" sldId="285"/>
            <ac:spMk id="4" creationId="{EF31757D-D960-563E-13D7-10BC6A04122D}"/>
          </ac:spMkLst>
        </pc:spChg>
        <pc:spChg chg="add del mod">
          <ac:chgData name="#CHAI SHAO EN#" userId="706ed722-eed8-4790-b41d-e654835b4e62" providerId="ADAL" clId="{03E37C48-E9FA-4ADB-952B-CE7E71CB37CD}" dt="2026-02-06T07:23:36.163" v="241" actId="478"/>
          <ac:spMkLst>
            <pc:docMk/>
            <pc:sldMk cId="1747712954" sldId="285"/>
            <ac:spMk id="5" creationId="{36BBDF1E-3F66-A284-6A3D-A3310A68FFE6}"/>
          </ac:spMkLst>
        </pc:spChg>
        <pc:spChg chg="mod">
          <ac:chgData name="#CHAI SHAO EN#" userId="706ed722-eed8-4790-b41d-e654835b4e62" providerId="ADAL" clId="{03E37C48-E9FA-4ADB-952B-CE7E71CB37CD}" dt="2026-02-06T07:24:03.434" v="250" actId="20577"/>
          <ac:spMkLst>
            <pc:docMk/>
            <pc:sldMk cId="1747712954" sldId="285"/>
            <ac:spMk id="6" creationId="{BFE1F326-65DA-D1D2-BADE-C228E0696D1C}"/>
          </ac:spMkLst>
        </pc:spChg>
        <pc:spChg chg="add mod">
          <ac:chgData name="#CHAI SHAO EN#" userId="706ed722-eed8-4790-b41d-e654835b4e62" providerId="ADAL" clId="{03E37C48-E9FA-4ADB-952B-CE7E71CB37CD}" dt="2026-02-06T07:24:36.751" v="256" actId="1076"/>
          <ac:spMkLst>
            <pc:docMk/>
            <pc:sldMk cId="1747712954" sldId="285"/>
            <ac:spMk id="9" creationId="{293502A7-0BF2-A6F9-AA32-3FDC53B7D135}"/>
          </ac:spMkLst>
        </pc:spChg>
      </pc:sldChg>
      <pc:sldChg chg="delSp modSp add del mod">
        <pc:chgData name="#CHAI SHAO EN#" userId="706ed722-eed8-4790-b41d-e654835b4e62" providerId="ADAL" clId="{03E37C48-E9FA-4ADB-952B-CE7E71CB37CD}" dt="2026-02-06T07:24:40.722" v="257" actId="2696"/>
        <pc:sldMkLst>
          <pc:docMk/>
          <pc:sldMk cId="887976543" sldId="286"/>
        </pc:sldMkLst>
        <pc:spChg chg="del mod">
          <ac:chgData name="#CHAI SHAO EN#" userId="706ed722-eed8-4790-b41d-e654835b4e62" providerId="ADAL" clId="{03E37C48-E9FA-4ADB-952B-CE7E71CB37CD}" dt="2026-02-06T07:24:20.154" v="253" actId="21"/>
          <ac:spMkLst>
            <pc:docMk/>
            <pc:sldMk cId="887976543" sldId="286"/>
            <ac:spMk id="21" creationId="{91980E2F-4379-63A7-EA05-0B3A8E294AD2}"/>
          </ac:spMkLst>
        </pc:spChg>
      </pc:sldChg>
      <pc:sldChg chg="addSp delSp modSp add del mod ord">
        <pc:chgData name="#CHAI SHAO EN#" userId="706ed722-eed8-4790-b41d-e654835b4e62" providerId="ADAL" clId="{03E37C48-E9FA-4ADB-952B-CE7E71CB37CD}" dt="2026-02-06T09:34:24.544" v="540" actId="2696"/>
        <pc:sldMkLst>
          <pc:docMk/>
          <pc:sldMk cId="2668698879" sldId="286"/>
        </pc:sldMkLst>
        <pc:spChg chg="mod">
          <ac:chgData name="#CHAI SHAO EN#" userId="706ed722-eed8-4790-b41d-e654835b4e62" providerId="ADAL" clId="{03E37C48-E9FA-4ADB-952B-CE7E71CB37CD}" dt="2026-02-06T07:25:50.678" v="260" actId="22"/>
          <ac:spMkLst>
            <pc:docMk/>
            <pc:sldMk cId="2668698879" sldId="286"/>
            <ac:spMk id="2" creationId="{A98BDE3D-CB39-03D2-545F-5283024761BD}"/>
          </ac:spMkLst>
        </pc:spChg>
        <pc:spChg chg="del">
          <ac:chgData name="#CHAI SHAO EN#" userId="706ed722-eed8-4790-b41d-e654835b4e62" providerId="ADAL" clId="{03E37C48-E9FA-4ADB-952B-CE7E71CB37CD}" dt="2026-02-06T07:26:01.309" v="261" actId="478"/>
          <ac:spMkLst>
            <pc:docMk/>
            <pc:sldMk cId="2668698879" sldId="286"/>
            <ac:spMk id="3" creationId="{F02F894F-23A1-85D4-2713-57D743F8086A}"/>
          </ac:spMkLst>
        </pc:spChg>
        <pc:spChg chg="mod">
          <ac:chgData name="#CHAI SHAO EN#" userId="706ed722-eed8-4790-b41d-e654835b4e62" providerId="ADAL" clId="{03E37C48-E9FA-4ADB-952B-CE7E71CB37CD}" dt="2026-02-06T07:26:36.559" v="301" actId="20577"/>
          <ac:spMkLst>
            <pc:docMk/>
            <pc:sldMk cId="2668698879" sldId="286"/>
            <ac:spMk id="5" creationId="{51683C73-2637-AC0E-5A6B-47B6C6CB9E2A}"/>
          </ac:spMkLst>
        </pc:spChg>
        <pc:spChg chg="add del mod">
          <ac:chgData name="#CHAI SHAO EN#" userId="706ed722-eed8-4790-b41d-e654835b4e62" providerId="ADAL" clId="{03E37C48-E9FA-4ADB-952B-CE7E71CB37CD}" dt="2026-02-06T07:26:03.954" v="262" actId="478"/>
          <ac:spMkLst>
            <pc:docMk/>
            <pc:sldMk cId="2668698879" sldId="286"/>
            <ac:spMk id="6" creationId="{155C94E7-F070-55F1-65AB-882E1D414BD1}"/>
          </ac:spMkLst>
        </pc:spChg>
        <pc:spChg chg="mod">
          <ac:chgData name="#CHAI SHAO EN#" userId="706ed722-eed8-4790-b41d-e654835b4e62" providerId="ADAL" clId="{03E37C48-E9FA-4ADB-952B-CE7E71CB37CD}" dt="2026-02-06T07:26:27.179" v="265" actId="20577"/>
          <ac:spMkLst>
            <pc:docMk/>
            <pc:sldMk cId="2668698879" sldId="286"/>
            <ac:spMk id="24" creationId="{07AF4ADC-2649-92F9-EE1B-E02FC620696C}"/>
          </ac:spMkLst>
        </pc:spChg>
      </pc:sldChg>
      <pc:sldChg chg="modSp add del mod ord">
        <pc:chgData name="#CHAI SHAO EN#" userId="706ed722-eed8-4790-b41d-e654835b4e62" providerId="ADAL" clId="{03E37C48-E9FA-4ADB-952B-CE7E71CB37CD}" dt="2026-02-06T09:34:25.718" v="541" actId="2696"/>
        <pc:sldMkLst>
          <pc:docMk/>
          <pc:sldMk cId="2540860577" sldId="287"/>
        </pc:sldMkLst>
        <pc:spChg chg="mod">
          <ac:chgData name="#CHAI SHAO EN#" userId="706ed722-eed8-4790-b41d-e654835b4e62" providerId="ADAL" clId="{03E37C48-E9FA-4ADB-952B-CE7E71CB37CD}" dt="2026-02-06T08:10:14.927" v="306" actId="1076"/>
          <ac:spMkLst>
            <pc:docMk/>
            <pc:sldMk cId="2540860577" sldId="287"/>
            <ac:spMk id="2" creationId="{D53393CE-9363-72CB-FD40-73A65C0DCC57}"/>
          </ac:spMkLst>
        </pc:spChg>
        <pc:spChg chg="mod">
          <ac:chgData name="#CHAI SHAO EN#" userId="706ed722-eed8-4790-b41d-e654835b4e62" providerId="ADAL" clId="{03E37C48-E9FA-4ADB-952B-CE7E71CB37CD}" dt="2026-02-06T08:10:24.283" v="307" actId="22"/>
          <ac:spMkLst>
            <pc:docMk/>
            <pc:sldMk cId="2540860577" sldId="287"/>
            <ac:spMk id="3" creationId="{FACB5A03-99D2-C953-F227-3E1620258992}"/>
          </ac:spMkLst>
        </pc:spChg>
        <pc:spChg chg="mod">
          <ac:chgData name="#CHAI SHAO EN#" userId="706ed722-eed8-4790-b41d-e654835b4e62" providerId="ADAL" clId="{03E37C48-E9FA-4ADB-952B-CE7E71CB37CD}" dt="2026-02-06T08:10:39.341" v="310" actId="20577"/>
          <ac:spMkLst>
            <pc:docMk/>
            <pc:sldMk cId="2540860577" sldId="287"/>
            <ac:spMk id="5" creationId="{3F16C050-0EBC-234C-AB93-E7868D85A2B0}"/>
          </ac:spMkLst>
        </pc:spChg>
      </pc:sldChg>
      <pc:sldChg chg="modSp add del mod ord">
        <pc:chgData name="#CHAI SHAO EN#" userId="706ed722-eed8-4790-b41d-e654835b4e62" providerId="ADAL" clId="{03E37C48-E9FA-4ADB-952B-CE7E71CB37CD}" dt="2026-02-06T09:34:27.043" v="542" actId="2696"/>
        <pc:sldMkLst>
          <pc:docMk/>
          <pc:sldMk cId="2620292945" sldId="288"/>
        </pc:sldMkLst>
        <pc:spChg chg="mod">
          <ac:chgData name="#CHAI SHAO EN#" userId="706ed722-eed8-4790-b41d-e654835b4e62" providerId="ADAL" clId="{03E37C48-E9FA-4ADB-952B-CE7E71CB37CD}" dt="2026-02-06T08:11:00.927" v="313" actId="22"/>
          <ac:spMkLst>
            <pc:docMk/>
            <pc:sldMk cId="2620292945" sldId="288"/>
            <ac:spMk id="2" creationId="{F7291133-2B2D-CB5C-25A3-A6BBC6AC48F6}"/>
          </ac:spMkLst>
        </pc:spChg>
        <pc:spChg chg="mod">
          <ac:chgData name="#CHAI SHAO EN#" userId="706ed722-eed8-4790-b41d-e654835b4e62" providerId="ADAL" clId="{03E37C48-E9FA-4ADB-952B-CE7E71CB37CD}" dt="2026-02-06T09:33:19.073" v="531" actId="22"/>
          <ac:spMkLst>
            <pc:docMk/>
            <pc:sldMk cId="2620292945" sldId="288"/>
            <ac:spMk id="3" creationId="{330480BD-3EF5-7A7E-9E81-E73191A1D49D}"/>
          </ac:spMkLst>
        </pc:spChg>
        <pc:spChg chg="mod">
          <ac:chgData name="#CHAI SHAO EN#" userId="706ed722-eed8-4790-b41d-e654835b4e62" providerId="ADAL" clId="{03E37C48-E9FA-4ADB-952B-CE7E71CB37CD}" dt="2026-02-06T09:33:35.050" v="533" actId="20577"/>
          <ac:spMkLst>
            <pc:docMk/>
            <pc:sldMk cId="2620292945" sldId="288"/>
            <ac:spMk id="4" creationId="{C86737C8-4322-77C9-4E34-94E5EE136DBC}"/>
          </ac:spMkLst>
        </pc:spChg>
      </pc:sldChg>
      <pc:sldChg chg="modSp add del mod ord">
        <pc:chgData name="#CHAI SHAO EN#" userId="706ed722-eed8-4790-b41d-e654835b4e62" providerId="ADAL" clId="{03E37C48-E9FA-4ADB-952B-CE7E71CB37CD}" dt="2026-02-06T09:35:29.307" v="545" actId="2696"/>
        <pc:sldMkLst>
          <pc:docMk/>
          <pc:sldMk cId="3270339248" sldId="289"/>
        </pc:sldMkLst>
        <pc:spChg chg="mod">
          <ac:chgData name="#CHAI SHAO EN#" userId="706ed722-eed8-4790-b41d-e654835b4e62" providerId="ADAL" clId="{03E37C48-E9FA-4ADB-952B-CE7E71CB37CD}" dt="2026-02-06T08:12:32.928" v="319" actId="22"/>
          <ac:spMkLst>
            <pc:docMk/>
            <pc:sldMk cId="3270339248" sldId="289"/>
            <ac:spMk id="2" creationId="{0F5010AA-DDBA-D5A2-A34D-69E21671333A}"/>
          </ac:spMkLst>
        </pc:spChg>
        <pc:spChg chg="mod">
          <ac:chgData name="#CHAI SHAO EN#" userId="706ed722-eed8-4790-b41d-e654835b4e62" providerId="ADAL" clId="{03E37C48-E9FA-4ADB-952B-CE7E71CB37CD}" dt="2026-02-06T08:12:44.527" v="320" actId="22"/>
          <ac:spMkLst>
            <pc:docMk/>
            <pc:sldMk cId="3270339248" sldId="289"/>
            <ac:spMk id="4" creationId="{EF31757D-D960-563E-13D7-10BC6A04122D}"/>
          </ac:spMkLst>
        </pc:spChg>
        <pc:spChg chg="mod">
          <ac:chgData name="#CHAI SHAO EN#" userId="706ed722-eed8-4790-b41d-e654835b4e62" providerId="ADAL" clId="{03E37C48-E9FA-4ADB-952B-CE7E71CB37CD}" dt="2026-02-06T09:34:43.946" v="544" actId="20577"/>
          <ac:spMkLst>
            <pc:docMk/>
            <pc:sldMk cId="3270339248" sldId="289"/>
            <ac:spMk id="6" creationId="{BFE1F326-65DA-D1D2-BADE-C228E0696D1C}"/>
          </ac:spMkLst>
        </pc:spChg>
      </pc:sldChg>
      <pc:sldChg chg="delSp modSp add mod ord">
        <pc:chgData name="#CHAI SHAO EN#" userId="706ed722-eed8-4790-b41d-e654835b4e62" providerId="ADAL" clId="{03E37C48-E9FA-4ADB-952B-CE7E71CB37CD}" dt="2026-02-06T09:50:05.473" v="592" actId="1076"/>
        <pc:sldMkLst>
          <pc:docMk/>
          <pc:sldMk cId="4152495070" sldId="290"/>
        </pc:sldMkLst>
        <pc:spChg chg="mod">
          <ac:chgData name="#CHAI SHAO EN#" userId="706ed722-eed8-4790-b41d-e654835b4e62" providerId="ADAL" clId="{03E37C48-E9FA-4ADB-952B-CE7E71CB37CD}" dt="2026-02-06T09:50:05.473" v="592" actId="1076"/>
          <ac:spMkLst>
            <pc:docMk/>
            <pc:sldMk cId="4152495070" sldId="290"/>
            <ac:spMk id="2" creationId="{A98BDE3D-CB39-03D2-545F-5283024761BD}"/>
          </ac:spMkLst>
        </pc:spChg>
        <pc:spChg chg="mod">
          <ac:chgData name="#CHAI SHAO EN#" userId="706ed722-eed8-4790-b41d-e654835b4e62" providerId="ADAL" clId="{03E37C48-E9FA-4ADB-952B-CE7E71CB37CD}" dt="2026-02-06T09:36:58.975" v="554" actId="12"/>
          <ac:spMkLst>
            <pc:docMk/>
            <pc:sldMk cId="4152495070" sldId="290"/>
            <ac:spMk id="5" creationId="{51683C73-2637-AC0E-5A6B-47B6C6CB9E2A}"/>
          </ac:spMkLst>
        </pc:spChg>
        <pc:spChg chg="del">
          <ac:chgData name="#CHAI SHAO EN#" userId="706ed722-eed8-4790-b41d-e654835b4e62" providerId="ADAL" clId="{03E37C48-E9FA-4ADB-952B-CE7E71CB37CD}" dt="2026-02-06T08:13:59.252" v="330" actId="478"/>
          <ac:spMkLst>
            <pc:docMk/>
            <pc:sldMk cId="4152495070" sldId="290"/>
            <ac:spMk id="24" creationId="{07AF4ADC-2649-92F9-EE1B-E02FC620696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B30D67-EB7C-4323-A6AB-20071C4FCC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6DD94-0E47-FE33-5C0F-9E497B99BE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33F7E-3633-4FA3-974D-CA21FB24834F}" type="datetimeFigureOut">
              <a:rPr lang="en-US" smtClean="0"/>
              <a:t>2/6/26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36FF0-1B83-FCD7-197D-6F6CBEA8F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88305-7C09-5A95-A84B-C7CEA8D00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82836-E43C-41FF-A11B-3D8AB6E68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81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2/6/26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243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3130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313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GB"/>
              <a:t>Click to edit Master title style</a:t>
            </a:r>
            <a:endParaRPr lang="en-PK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28C00-D101-DFF8-7E0A-1AEBF0DB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4B432-06C2-E932-E96F-67CECC2E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493B1-79A4-1FA9-B462-853856DE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64F27-6C3B-1E36-B1DC-ECB72DCF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GB"/>
              <a:t>Click to edit Master title style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0" r:id="rId4"/>
    <p:sldLayoutId id="2147483661" r:id="rId5"/>
    <p:sldLayoutId id="2147483665" r:id="rId6"/>
    <p:sldLayoutId id="2147483662" r:id="rId7"/>
    <p:sldLayoutId id="2147483664" r:id="rId8"/>
    <p:sldLayoutId id="2147483663" r:id="rId9"/>
    <p:sldLayoutId id="2147483652" r:id="rId10"/>
    <p:sldLayoutId id="2147483666" r:id="rId11"/>
    <p:sldLayoutId id="2147483658" r:id="rId12"/>
    <p:sldLayoutId id="2147483654" r:id="rId13"/>
    <p:sldLayoutId id="2147483655" r:id="rId14"/>
    <p:sldLayoutId id="2147483656" r:id="rId15"/>
    <p:sldLayoutId id="2147483657" r:id="rId1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Dog</a:t>
            </a:r>
            <a:br>
              <a:rPr lang="en-SG" dirty="0"/>
            </a:br>
            <a:br>
              <a:rPr lang="en-SG" dirty="0"/>
            </a:br>
            <a:r>
              <a:rPr lang="en-SG" dirty="0"/>
              <a:t>DOMINI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5578" y="5253803"/>
            <a:ext cx="8164800" cy="392041"/>
          </a:xfrm>
        </p:spPr>
        <p:txBody>
          <a:bodyPr/>
          <a:lstStyle/>
          <a:p>
            <a:r>
              <a:rPr lang="en-SG" b="1" dirty="0"/>
              <a:t>Proactive Conversational Accessibility System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E563-D2B2-A0AD-3574-E8C8FDCE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254" y="1792225"/>
            <a:ext cx="4846320" cy="1682749"/>
          </a:xfrm>
        </p:spPr>
        <p:txBody>
          <a:bodyPr/>
          <a:lstStyle/>
          <a:p>
            <a:r>
              <a:rPr lang="en-SG" b="1" dirty="0"/>
              <a:t>Innovation &amp; “Wow Factor”</a:t>
            </a:r>
            <a:br>
              <a:rPr lang="en-SG" b="1" dirty="0"/>
            </a:b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83AAE15-CE16-991A-C05F-0BD97418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66A1BD-2500-AB18-9DCA-0585F33C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8D08A3-008C-1974-0AED-281F20AB44C3}"/>
              </a:ext>
            </a:extLst>
          </p:cNvPr>
          <p:cNvSpPr>
            <a:spLocks noGrp="1"/>
          </p:cNvSpPr>
          <p:nvPr/>
        </p:nvSpPr>
        <p:spPr>
          <a:xfrm>
            <a:off x="411480" y="1732366"/>
            <a:ext cx="6674443" cy="448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b="1" dirty="0"/>
              <a:t>What Makes This Stand Out</a:t>
            </a:r>
          </a:p>
          <a:p>
            <a:endParaRPr lang="en-SG" b="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2C3712-3270-0EAE-3916-7472FC066159}"/>
              </a:ext>
            </a:extLst>
          </p:cNvPr>
          <p:cNvSpPr txBox="1">
            <a:spLocks/>
          </p:cNvSpPr>
          <p:nvPr/>
        </p:nvSpPr>
        <p:spPr>
          <a:xfrm>
            <a:off x="443484" y="2325793"/>
            <a:ext cx="10515600" cy="2418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Accessibility that initiates itself</a:t>
            </a:r>
          </a:p>
          <a:p>
            <a:r>
              <a:rPr lang="en-SG" dirty="0"/>
              <a:t>Context-aware interface</a:t>
            </a:r>
          </a:p>
          <a:p>
            <a:r>
              <a:rPr lang="en-SG" dirty="0"/>
              <a:t>Hardware + AI + UI tightly integrated</a:t>
            </a:r>
          </a:p>
          <a:p>
            <a:r>
              <a:rPr lang="en-SG" dirty="0"/>
              <a:t>Moves beyond screen readers or static settings</a:t>
            </a:r>
          </a:p>
        </p:txBody>
      </p:sp>
    </p:spTree>
    <p:extLst>
      <p:ext uri="{BB962C8B-B14F-4D97-AF65-F5344CB8AC3E}">
        <p14:creationId xmlns:p14="http://schemas.microsoft.com/office/powerpoint/2010/main" val="73848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E3D-CB39-03D2-545F-528302476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671520"/>
            <a:ext cx="11588496" cy="840180"/>
          </a:xfrm>
        </p:spPr>
        <p:txBody>
          <a:bodyPr/>
          <a:lstStyle/>
          <a:p>
            <a:r>
              <a:rPr lang="en-SG" b="1" dirty="0"/>
              <a:t>Conclusion</a:t>
            </a:r>
            <a:br>
              <a:rPr lang="en-SG" b="1" dirty="0"/>
            </a:br>
            <a:br>
              <a:rPr lang="en-SG" b="1" dirty="0"/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19D6C7A-A7F7-E063-9A09-611D1FB1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83C73-2637-AC0E-5A6B-47B6C6CB9E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480" y="2997242"/>
            <a:ext cx="10958407" cy="2546266"/>
          </a:xfrm>
        </p:spPr>
        <p:txBody>
          <a:bodyPr/>
          <a:lstStyle/>
          <a:p>
            <a:pPr marL="0" indent="0">
              <a:buNone/>
            </a:pPr>
            <a:r>
              <a:rPr lang="en-SG" b="1" dirty="0"/>
              <a:t>Key Takeaways</a:t>
            </a:r>
          </a:p>
          <a:p>
            <a:r>
              <a:rPr lang="en-SG" dirty="0"/>
              <a:t>Solves a real accessibility barrier</a:t>
            </a:r>
          </a:p>
          <a:p>
            <a:r>
              <a:rPr lang="en-SG" dirty="0"/>
              <a:t>Proactive, not reactive</a:t>
            </a:r>
          </a:p>
          <a:p>
            <a:r>
              <a:rPr lang="en-SG" dirty="0"/>
              <a:t>Fully functional system</a:t>
            </a:r>
          </a:p>
          <a:p>
            <a:r>
              <a:rPr lang="en-SG" dirty="0"/>
              <a:t>Clear real-world impact</a:t>
            </a:r>
          </a:p>
          <a:p>
            <a:endParaRPr lang="en-SG" dirty="0"/>
          </a:p>
          <a:p>
            <a:pPr marL="0" indent="0">
              <a:buNone/>
            </a:pPr>
            <a:r>
              <a:rPr lang="en-SG" b="1" dirty="0"/>
              <a:t>True accessibility begins before the user asks for it.</a:t>
            </a:r>
          </a:p>
          <a:p>
            <a:endParaRPr lang="en-SG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1AAEAAF-CAC7-2F81-6B94-94203721C760}"/>
              </a:ext>
            </a:extLst>
          </p:cNvPr>
          <p:cNvSpPr txBox="1">
            <a:spLocks/>
          </p:cNvSpPr>
          <p:nvPr/>
        </p:nvSpPr>
        <p:spPr>
          <a:xfrm>
            <a:off x="2240280" y="4063544"/>
            <a:ext cx="5867400" cy="2041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F2F8404-6AA3-5F8C-AAF8-C6A0E2A4B6EB}"/>
              </a:ext>
            </a:extLst>
          </p:cNvPr>
          <p:cNvSpPr>
            <a:spLocks noGrp="1"/>
          </p:cNvSpPr>
          <p:nvPr/>
        </p:nvSpPr>
        <p:spPr>
          <a:xfrm>
            <a:off x="3718560" y="2587625"/>
            <a:ext cx="4754880" cy="168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95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4AE1-C6FD-2EFB-79A7-7C9A6C85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</a:t>
            </a:r>
            <a:br>
              <a:rPr lang="en-US"/>
            </a:br>
            <a:r>
              <a:rPr lang="en-US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2623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103A-7E0F-A503-491C-874CA2A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280" y="1748028"/>
            <a:ext cx="7498080" cy="704088"/>
          </a:xfrm>
        </p:spPr>
        <p:txBody>
          <a:bodyPr/>
          <a:lstStyle/>
          <a:p>
            <a:r>
              <a:rPr lang="en-SG" dirty="0"/>
              <a:t>DOMINI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9730E-E638-275F-6C74-85FDCE30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85CC1-CC9E-26A5-C05A-E64ABEDD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7A49E4-DCE3-62DE-B6D1-539EBFFFE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0" y="3259685"/>
            <a:ext cx="10807933" cy="3296563"/>
          </a:xfrm>
        </p:spPr>
        <p:txBody>
          <a:bodyPr/>
          <a:lstStyle/>
          <a:p>
            <a:r>
              <a:rPr lang="en-SG" dirty="0"/>
              <a:t>Hardware-Triggered Chat Interface for Inclusive Digital Interaction</a:t>
            </a:r>
          </a:p>
          <a:p>
            <a:r>
              <a:rPr lang="en-SG" dirty="0"/>
              <a:t>Platform: PyQt6 Desktop</a:t>
            </a:r>
          </a:p>
          <a:p>
            <a:r>
              <a:rPr lang="en-SG" dirty="0"/>
              <a:t>Interaction: Hardware + Voice + Chat</a:t>
            </a:r>
          </a:p>
          <a:p>
            <a:r>
              <a:rPr lang="en-SG" dirty="0"/>
              <a:t>Task: Accessible Email Composition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9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E3D-CB39-03D2-545F-528302476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52" y="1568730"/>
            <a:ext cx="11588496" cy="840180"/>
          </a:xfrm>
        </p:spPr>
        <p:txBody>
          <a:bodyPr/>
          <a:lstStyle/>
          <a:p>
            <a:r>
              <a:rPr lang="en-SG" b="1" dirty="0"/>
              <a:t>Problem Statement</a:t>
            </a:r>
            <a:br>
              <a:rPr lang="en-SG" b="1" dirty="0"/>
            </a:br>
            <a:br>
              <a:rPr lang="en-SG" b="1" dirty="0"/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19D6C7A-A7F7-E063-9A09-611D1FB1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4F-23A1-85D4-2713-57D743F80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79" y="2911030"/>
            <a:ext cx="7356687" cy="360713"/>
          </a:xfrm>
        </p:spPr>
        <p:txBody>
          <a:bodyPr/>
          <a:lstStyle/>
          <a:p>
            <a:r>
              <a:rPr lang="en-SG" b="1" dirty="0"/>
              <a:t>Accessibility Still Assumes User Initiative</a:t>
            </a:r>
          </a:p>
          <a:p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83C73-2637-AC0E-5A6B-47B6C6CB9E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6047740" cy="2546266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Most digital systems require users to:</a:t>
            </a:r>
          </a:p>
          <a:p>
            <a:r>
              <a:rPr lang="en-SG" dirty="0"/>
              <a:t>Locate the correct app</a:t>
            </a:r>
          </a:p>
          <a:p>
            <a:r>
              <a:rPr lang="en-SG" dirty="0"/>
              <a:t>Open the interface</a:t>
            </a:r>
          </a:p>
          <a:p>
            <a:r>
              <a:rPr lang="en-SG" dirty="0"/>
              <a:t>Configure accessibility settings</a:t>
            </a:r>
          </a:p>
          <a:p>
            <a:r>
              <a:rPr lang="en-SG" dirty="0"/>
              <a:t>Initiate interaction manually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1AAEAAF-CAC7-2F81-6B94-94203721C760}"/>
              </a:ext>
            </a:extLst>
          </p:cNvPr>
          <p:cNvSpPr txBox="1">
            <a:spLocks/>
          </p:cNvSpPr>
          <p:nvPr/>
        </p:nvSpPr>
        <p:spPr>
          <a:xfrm>
            <a:off x="2240280" y="4063544"/>
            <a:ext cx="5867400" cy="2041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F2F8404-6AA3-5F8C-AAF8-C6A0E2A4B6EB}"/>
              </a:ext>
            </a:extLst>
          </p:cNvPr>
          <p:cNvSpPr>
            <a:spLocks noGrp="1"/>
          </p:cNvSpPr>
          <p:nvPr/>
        </p:nvSpPr>
        <p:spPr>
          <a:xfrm>
            <a:off x="3718560" y="2587625"/>
            <a:ext cx="4754880" cy="168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7AF4ADC-2649-92F9-EE1B-E02FC620696C}"/>
              </a:ext>
            </a:extLst>
          </p:cNvPr>
          <p:cNvSpPr txBox="1">
            <a:spLocks/>
          </p:cNvSpPr>
          <p:nvPr/>
        </p:nvSpPr>
        <p:spPr>
          <a:xfrm>
            <a:off x="5943008" y="3429000"/>
            <a:ext cx="6047740" cy="2546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For users with:</a:t>
            </a:r>
          </a:p>
          <a:p>
            <a:r>
              <a:rPr lang="en-SG" dirty="0"/>
              <a:t>Motor impairments</a:t>
            </a:r>
          </a:p>
          <a:p>
            <a:r>
              <a:rPr lang="en-SG" dirty="0"/>
              <a:t>Cognitive difficulties</a:t>
            </a:r>
          </a:p>
          <a:p>
            <a:r>
              <a:rPr lang="en-SG" dirty="0"/>
              <a:t>Attention or memory challenges</a:t>
            </a:r>
          </a:p>
          <a:p>
            <a:endParaRPr lang="en-SG" dirty="0"/>
          </a:p>
          <a:p>
            <a:pPr marL="0" indent="0">
              <a:buNone/>
            </a:pPr>
            <a:r>
              <a:rPr lang="en-SG" b="1" dirty="0"/>
              <a:t>Even starting the task is a barrier</a:t>
            </a:r>
          </a:p>
        </p:txBody>
      </p:sp>
    </p:spTree>
    <p:extLst>
      <p:ext uri="{BB962C8B-B14F-4D97-AF65-F5344CB8AC3E}">
        <p14:creationId xmlns:p14="http://schemas.microsoft.com/office/powerpoint/2010/main" val="397919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93CE-9363-72CB-FD40-73A65C0D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938878"/>
            <a:ext cx="5141524" cy="1644174"/>
          </a:xfrm>
        </p:spPr>
        <p:txBody>
          <a:bodyPr/>
          <a:lstStyle/>
          <a:p>
            <a:r>
              <a:rPr lang="en-SG" b="1" dirty="0"/>
              <a:t>Key Accessibility Gap</a:t>
            </a:r>
            <a:br>
              <a:rPr lang="en-SG" b="1" dirty="0"/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74F0DD-9277-50B0-68E1-220BA834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B5A03-99D2-C953-F227-3E1620258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3311" y="1310447"/>
            <a:ext cx="5736336" cy="467069"/>
          </a:xfrm>
        </p:spPr>
        <p:txBody>
          <a:bodyPr/>
          <a:lstStyle/>
          <a:p>
            <a:r>
              <a:rPr lang="en-SG" b="1" dirty="0"/>
              <a:t>Interfaces Do Not Adapt to User Presence</a:t>
            </a:r>
          </a:p>
          <a:p>
            <a:endParaRPr lang="en-SG" b="1" dirty="0"/>
          </a:p>
          <a:p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16C050-0EBC-234C-AB93-E7868D85A2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1703" y="2210139"/>
            <a:ext cx="4754880" cy="4346109"/>
          </a:xfrm>
        </p:spPr>
        <p:txBody>
          <a:bodyPr/>
          <a:lstStyle/>
          <a:p>
            <a:r>
              <a:rPr lang="en-SG" dirty="0"/>
              <a:t>Systems wait for user input</a:t>
            </a:r>
          </a:p>
          <a:p>
            <a:r>
              <a:rPr lang="en-SG" dirty="0"/>
              <a:t>No awareness of user intent or context</a:t>
            </a:r>
          </a:p>
          <a:p>
            <a:r>
              <a:rPr lang="en-SG" dirty="0"/>
              <a:t>Accessibility tools are passive, not proactive</a:t>
            </a:r>
            <a:br>
              <a:rPr lang="en-SG" dirty="0"/>
            </a:br>
            <a:endParaRPr lang="en-SG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B0BAE21-4E4A-BE6E-EE84-D535446B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9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1133-2B2D-CB5C-25A3-A6BBC6AC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Our Solution</a:t>
            </a:r>
            <a:br>
              <a:rPr lang="en-SG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C361D4-2114-E276-681B-0EDACAD8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480BD-3EF5-7A7E-9E81-E73191A1D4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218311"/>
            <a:ext cx="4583852" cy="575321"/>
          </a:xfrm>
        </p:spPr>
        <p:txBody>
          <a:bodyPr/>
          <a:lstStyle/>
          <a:p>
            <a:r>
              <a:rPr lang="en-SG" b="1" dirty="0"/>
              <a:t>Hardware-Triggered Conversational Interface</a:t>
            </a:r>
          </a:p>
          <a:p>
            <a:endParaRPr lang="en-SG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737C8-4322-77C9-4E34-94E5EE136D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017791"/>
            <a:ext cx="10515600" cy="2418080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We built a system that:</a:t>
            </a:r>
          </a:p>
          <a:p>
            <a:r>
              <a:rPr lang="en-SG" dirty="0"/>
              <a:t>Detects when a person approaches the laptop</a:t>
            </a:r>
          </a:p>
          <a:p>
            <a:r>
              <a:rPr lang="en-SG" dirty="0"/>
              <a:t>Automatically launches a chat-based accessibility assistant</a:t>
            </a:r>
          </a:p>
          <a:p>
            <a:r>
              <a:rPr lang="en-SG" dirty="0"/>
              <a:t>Allows immediate voice or text interaction</a:t>
            </a:r>
          </a:p>
          <a:p>
            <a:r>
              <a:rPr lang="en-SG" dirty="0"/>
              <a:t>Completes tasks (email) without traditional UI navigation</a:t>
            </a:r>
          </a:p>
          <a:p>
            <a:endParaRPr lang="en-SG" dirty="0"/>
          </a:p>
          <a:p>
            <a:pPr marL="0" indent="0">
              <a:buNone/>
            </a:pPr>
            <a:r>
              <a:rPr lang="en-SG" b="1" dirty="0"/>
              <a:t>Accessibility activates when needed, not manually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FC4DAD-8F22-40DC-8133-22BF5221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60639-66E3-5557-86DC-68755E64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304" y="2238224"/>
            <a:ext cx="6213390" cy="40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2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10AA-DDBA-D5A2-A34D-69E216713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33" y="1033272"/>
            <a:ext cx="11181927" cy="920306"/>
          </a:xfrm>
        </p:spPr>
        <p:txBody>
          <a:bodyPr/>
          <a:lstStyle/>
          <a:p>
            <a:r>
              <a:rPr lang="en-SG" b="1" dirty="0"/>
              <a:t>Why Hardware + AI Is Necessary</a:t>
            </a:r>
            <a:br>
              <a:rPr lang="en-SG" b="1" dirty="0"/>
            </a:br>
            <a:endParaRPr lang="en-PK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9C9137C-4C2A-3985-8399-B6159A8C5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1757D-D960-563E-13D7-10BC6A041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0" y="3181994"/>
            <a:ext cx="2447788" cy="504044"/>
          </a:xfrm>
        </p:spPr>
        <p:txBody>
          <a:bodyPr/>
          <a:lstStyle/>
          <a:p>
            <a:r>
              <a:rPr lang="en-SG" b="1" dirty="0"/>
              <a:t>Hardware</a:t>
            </a:r>
          </a:p>
          <a:p>
            <a:endParaRPr lang="en-P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E1F326-65DA-D1D2-BADE-C228E0696D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480" y="3739731"/>
            <a:ext cx="8222208" cy="1003025"/>
          </a:xfrm>
        </p:spPr>
        <p:txBody>
          <a:bodyPr/>
          <a:lstStyle/>
          <a:p>
            <a:r>
              <a:rPr lang="en-SG" dirty="0"/>
              <a:t>Detects real-world user presence</a:t>
            </a:r>
          </a:p>
          <a:p>
            <a:r>
              <a:rPr lang="en-SG" dirty="0"/>
              <a:t>Removes the need to search or click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804E48-D44D-C8A3-0944-D8913675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DD7127F-2E35-8557-2C18-A4D34066FE93}"/>
              </a:ext>
            </a:extLst>
          </p:cNvPr>
          <p:cNvSpPr>
            <a:spLocks noGrp="1"/>
          </p:cNvSpPr>
          <p:nvPr/>
        </p:nvSpPr>
        <p:spPr>
          <a:xfrm>
            <a:off x="411480" y="4809796"/>
            <a:ext cx="3652640" cy="614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b="1" dirty="0"/>
              <a:t>AI</a:t>
            </a:r>
          </a:p>
          <a:p>
            <a:endParaRPr lang="en-PK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E6784D2-B6BD-185E-05F2-DDEADCEFEF03}"/>
              </a:ext>
            </a:extLst>
          </p:cNvPr>
          <p:cNvSpPr>
            <a:spLocks noGrp="1"/>
          </p:cNvSpPr>
          <p:nvPr/>
        </p:nvSpPr>
        <p:spPr>
          <a:xfrm>
            <a:off x="411480" y="5225942"/>
            <a:ext cx="8352882" cy="1662349"/>
          </a:xfrm>
          <a:prstGeom prst="rect">
            <a:avLst/>
          </a:prstGeom>
        </p:spPr>
        <p:txBody>
          <a:bodyPr vert="horz" lIns="91440" tIns="45720" rIns="91440" bIns="45720" numCol="2" spcCol="9144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Interprets natural speech</a:t>
            </a:r>
          </a:p>
          <a:p>
            <a:r>
              <a:rPr lang="en-SG" dirty="0"/>
              <a:t>Converts intent into structured actions</a:t>
            </a:r>
          </a:p>
          <a:p>
            <a:r>
              <a:rPr lang="en-SG" dirty="0"/>
              <a:t>Adapts output dynamically</a:t>
            </a:r>
          </a:p>
          <a:p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F1C517-91F3-8454-C6A3-95BDC0358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191" y="301752"/>
            <a:ext cx="3515342" cy="6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54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2C4D-3F97-1652-3A4A-C989986D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44" y="757206"/>
            <a:ext cx="5421715" cy="1682750"/>
          </a:xfrm>
        </p:spPr>
        <p:txBody>
          <a:bodyPr/>
          <a:lstStyle/>
          <a:p>
            <a:r>
              <a:rPr lang="en-SG" b="1" dirty="0"/>
              <a:t>End-to-End System Architecture</a:t>
            </a:r>
            <a:br>
              <a:rPr lang="en-SG" b="1" dirty="0"/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EC1259C-0A50-37A0-081E-E36D391D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6911-B582-CB5C-914D-58A0AE6AB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34456" y="1353312"/>
            <a:ext cx="4828032" cy="490538"/>
          </a:xfrm>
        </p:spPr>
        <p:txBody>
          <a:bodyPr/>
          <a:lstStyle/>
          <a:p>
            <a:r>
              <a:rPr lang="en-SG" b="1" dirty="0"/>
              <a:t>Fully Integrated Pipeline</a:t>
            </a:r>
          </a:p>
          <a:p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4D589-C330-607E-B446-0DA52AACC4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3979188"/>
          </a:xfrm>
        </p:spPr>
        <p:txBody>
          <a:bodyPr/>
          <a:lstStyle/>
          <a:p>
            <a:r>
              <a:rPr lang="en-SG" dirty="0"/>
              <a:t>Presence Detection (Hardware Sensor)</a:t>
            </a:r>
          </a:p>
          <a:p>
            <a:r>
              <a:rPr lang="en-SG" dirty="0"/>
              <a:t>Automatic Chat UI Launch (PyQt6)</a:t>
            </a:r>
          </a:p>
          <a:p>
            <a:r>
              <a:rPr lang="en-SG" dirty="0"/>
              <a:t>Voice or Text Input</a:t>
            </a:r>
          </a:p>
          <a:p>
            <a:r>
              <a:rPr lang="en-SG" dirty="0"/>
              <a:t>AI Email Draft Generation</a:t>
            </a:r>
          </a:p>
          <a:p>
            <a:r>
              <a:rPr lang="en-SG" dirty="0"/>
              <a:t>User Confirmation via Chat</a:t>
            </a:r>
          </a:p>
          <a:p>
            <a:r>
              <a:rPr lang="en-SG" dirty="0"/>
              <a:t>Automated Email Sending (Gmail API)</a:t>
            </a:r>
          </a:p>
          <a:p>
            <a:pPr marL="0" indent="0">
              <a:buNone/>
            </a:pPr>
            <a:br>
              <a:rPr lang="en-SG" dirty="0"/>
            </a:br>
            <a:r>
              <a:rPr lang="en-SG" dirty="0"/>
              <a:t>End-to-end</a:t>
            </a:r>
          </a:p>
          <a:p>
            <a:pPr marL="0" indent="0">
              <a:buNone/>
            </a:pPr>
            <a:r>
              <a:rPr lang="en-SG" dirty="0"/>
              <a:t>Executable</a:t>
            </a:r>
          </a:p>
          <a:p>
            <a:pPr marL="0" indent="0">
              <a:buNone/>
            </a:pPr>
            <a:r>
              <a:rPr lang="en-SG" dirty="0"/>
              <a:t>Demo-ready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08378E4-1369-B8BE-D097-D0A68C99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5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85805-79DB-07ED-6BDE-11B8962D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86" y="1210370"/>
            <a:ext cx="10871708" cy="856388"/>
          </a:xfrm>
        </p:spPr>
        <p:txBody>
          <a:bodyPr/>
          <a:lstStyle/>
          <a:p>
            <a:r>
              <a:rPr lang="en-SG" b="1" dirty="0"/>
              <a:t>Accessibility Impact (Before vs After)</a:t>
            </a:r>
            <a:br>
              <a:rPr lang="en-SG" b="1" dirty="0"/>
            </a:br>
            <a:br>
              <a:rPr lang="en-US" sz="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EA3CB1-AF25-EA4C-A297-4DDC6E0E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E68DE-3756-7E72-3F5A-34338BB3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C7CBA-BE77-048A-DED3-BCCB5936C5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763" y="3098278"/>
            <a:ext cx="1742608" cy="299108"/>
          </a:xfrm>
        </p:spPr>
        <p:txBody>
          <a:bodyPr/>
          <a:lstStyle/>
          <a:p>
            <a:r>
              <a:rPr lang="en-SG" b="1" dirty="0"/>
              <a:t>Before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49D3A3-A012-454F-EFFD-30D72C9C8A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0212" y="3577948"/>
            <a:ext cx="4626188" cy="2840635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User must:</a:t>
            </a:r>
          </a:p>
          <a:p>
            <a:r>
              <a:rPr lang="en-SG" dirty="0"/>
              <a:t>Open laptop</a:t>
            </a:r>
          </a:p>
          <a:p>
            <a:r>
              <a:rPr lang="en-SG" dirty="0"/>
              <a:t>Find app</a:t>
            </a:r>
          </a:p>
          <a:p>
            <a:r>
              <a:rPr lang="en-SG" dirty="0"/>
              <a:t>Navigate UI</a:t>
            </a:r>
          </a:p>
          <a:p>
            <a:r>
              <a:rPr lang="en-SG" dirty="0"/>
              <a:t>Type content</a:t>
            </a:r>
          </a:p>
          <a:p>
            <a:pPr marL="0" indent="0">
              <a:buNone/>
            </a:pPr>
            <a:r>
              <a:rPr lang="en-SG" dirty="0"/>
              <a:t>High cognitive and motor demand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91980E2F-4379-63A7-EA05-0B3A8E294AD2}"/>
              </a:ext>
            </a:extLst>
          </p:cNvPr>
          <p:cNvSpPr>
            <a:spLocks noGrp="1"/>
          </p:cNvSpPr>
          <p:nvPr/>
        </p:nvSpPr>
        <p:spPr>
          <a:xfrm>
            <a:off x="4164419" y="3577948"/>
            <a:ext cx="4626188" cy="1634185"/>
          </a:xfrm>
          <a:prstGeom prst="rect">
            <a:avLst/>
          </a:prstGeom>
        </p:spPr>
        <p:txBody>
          <a:bodyPr vert="horz" lIns="91440" tIns="45720" rIns="91440" bIns="45720" numCol="1" spcCol="9144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System detects user presence</a:t>
            </a:r>
          </a:p>
          <a:p>
            <a:r>
              <a:rPr lang="en-SG" dirty="0"/>
              <a:t>Chat interface appears automatically</a:t>
            </a:r>
          </a:p>
          <a:p>
            <a:r>
              <a:rPr lang="en-SG" dirty="0"/>
              <a:t>User speaks naturally</a:t>
            </a:r>
          </a:p>
          <a:p>
            <a:r>
              <a:rPr lang="en-SG" dirty="0"/>
              <a:t>Email sent independently</a:t>
            </a:r>
          </a:p>
          <a:p>
            <a:pPr marL="0" indent="0">
              <a:buNone/>
            </a:pPr>
            <a:r>
              <a:rPr lang="en-SG" dirty="0"/>
              <a:t>Reduced steps</a:t>
            </a:r>
          </a:p>
          <a:p>
            <a:pPr marL="0" indent="0">
              <a:buNone/>
            </a:pPr>
            <a:r>
              <a:rPr lang="en-SG" dirty="0"/>
              <a:t>Reduced cognitive load</a:t>
            </a:r>
          </a:p>
          <a:p>
            <a:pPr marL="0" indent="0">
              <a:buNone/>
            </a:pPr>
            <a:r>
              <a:rPr lang="en-SG" dirty="0"/>
              <a:t>Increased independence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490A0B7-B72B-0BC8-77BD-D718DB57275C}"/>
              </a:ext>
            </a:extLst>
          </p:cNvPr>
          <p:cNvSpPr>
            <a:spLocks noGrp="1"/>
          </p:cNvSpPr>
          <p:nvPr/>
        </p:nvSpPr>
        <p:spPr>
          <a:xfrm>
            <a:off x="4164419" y="3130498"/>
            <a:ext cx="4055225" cy="299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b="1" dirty="0"/>
              <a:t>After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F2FDD-1570-DB23-FF08-80656DA6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973" y="2063836"/>
            <a:ext cx="3448870" cy="46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1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5C01-2837-2D71-254F-BAEEC669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1271392"/>
            <a:ext cx="10515600" cy="575321"/>
          </a:xfrm>
        </p:spPr>
        <p:txBody>
          <a:bodyPr/>
          <a:lstStyle/>
          <a:p>
            <a:r>
              <a:rPr lang="en-SG" b="1" dirty="0"/>
              <a:t>Real-Time Performance &amp; Reliability</a:t>
            </a:r>
            <a:br>
              <a:rPr lang="en-SG" b="1" dirty="0"/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EED6286-6851-6DDB-6D9B-9B02A607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F41ED-5729-1B31-0C04-21385523D7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1246" y="3023012"/>
            <a:ext cx="4248573" cy="2031999"/>
          </a:xfrm>
        </p:spPr>
        <p:txBody>
          <a:bodyPr/>
          <a:lstStyle/>
          <a:p>
            <a:r>
              <a:rPr lang="en-SG" dirty="0"/>
              <a:t>Hardware detection: instant</a:t>
            </a:r>
          </a:p>
          <a:p>
            <a:r>
              <a:rPr lang="en-SG" dirty="0"/>
              <a:t>Chat UI launch: immediate</a:t>
            </a:r>
          </a:p>
          <a:p>
            <a:r>
              <a:rPr lang="en-SG" dirty="0"/>
              <a:t>Speech recognition: real-time</a:t>
            </a:r>
          </a:p>
          <a:p>
            <a:r>
              <a:rPr lang="en-SG" dirty="0"/>
              <a:t>AI response: ~1–2 seconds</a:t>
            </a:r>
          </a:p>
          <a:p>
            <a:r>
              <a:rPr lang="en-SG" dirty="0"/>
              <a:t>Stable under repeated interactions</a:t>
            </a:r>
          </a:p>
          <a:p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80BD75-0796-C71E-07C4-224B63C0CE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3741" y="3044179"/>
            <a:ext cx="3731429" cy="1847765"/>
          </a:xfrm>
        </p:spPr>
        <p:txBody>
          <a:bodyPr/>
          <a:lstStyle/>
          <a:p>
            <a:pPr marL="0" indent="0">
              <a:buNone/>
            </a:pPr>
            <a:r>
              <a:rPr lang="en-SG" b="1" dirty="0"/>
              <a:t>Design choice:</a:t>
            </a:r>
          </a:p>
          <a:p>
            <a:pPr marL="0" indent="0">
              <a:buNone/>
            </a:pPr>
            <a:r>
              <a:rPr lang="en-SG" dirty="0"/>
              <a:t>Fast, predictable feedback </a:t>
            </a:r>
            <a:r>
              <a:rPr lang="en-SG" dirty="0" err="1"/>
              <a:t>prioritized</a:t>
            </a:r>
            <a:r>
              <a:rPr lang="en-SG" dirty="0"/>
              <a:t> for accessibility.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4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2" id="{5D6FBA16-B4D1-4307-B1D7-61285FA0D9C0}" vid="{1DA9E459-46CB-4408-AA4C-63950E2E54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1F98F7-6576-47F1-AD63-56E26C339747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783CE7D-BFC6-4030-A335-E7F88DB6641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5B4CAA5-BE7A-46AB-97ED-63B24C46A3A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421</Words>
  <Application>Microsoft Office PowerPoint</Application>
  <PresentationFormat>Widescreen</PresentationFormat>
  <Paragraphs>95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Dog  DOMINI</vt:lpstr>
      <vt:lpstr>DOMINI</vt:lpstr>
      <vt:lpstr>Problem Statement  </vt:lpstr>
      <vt:lpstr>Key Accessibility Gap </vt:lpstr>
      <vt:lpstr>Our Solution  </vt:lpstr>
      <vt:lpstr>Why Hardware + AI Is Necessary </vt:lpstr>
      <vt:lpstr>End-to-End System Architecture </vt:lpstr>
      <vt:lpstr>Accessibility Impact (Before vs After)  </vt:lpstr>
      <vt:lpstr>Real-Time Performance &amp; Reliability </vt:lpstr>
      <vt:lpstr>Innovation &amp; “Wow Factor” </vt:lpstr>
      <vt:lpstr>Conclusion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 I Dog</dc:title>
  <dc:creator>#CHAI SHAO EN#</dc:creator>
  <cp:lastModifiedBy>#CHAI SHAO EN#</cp:lastModifiedBy>
  <cp:revision>3</cp:revision>
  <dcterms:created xsi:type="dcterms:W3CDTF">2026-02-06T05:08:18Z</dcterms:created>
  <dcterms:modified xsi:type="dcterms:W3CDTF">2026-02-06T09:55:46Z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